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9" r:id="rId6"/>
    <p:sldId id="267" r:id="rId7"/>
    <p:sldId id="266" r:id="rId8"/>
    <p:sldId id="270" r:id="rId9"/>
    <p:sldId id="268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66"/>
    <p:restoredTop sz="94656"/>
  </p:normalViewPr>
  <p:slideViewPr>
    <p:cSldViewPr snapToGrid="0" snapToObjects="1">
      <p:cViewPr varScale="1">
        <p:scale>
          <a:sx n="55" d="100"/>
          <a:sy n="55" d="100"/>
        </p:scale>
        <p:origin x="-108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BB4715-2111-5544-8982-8161B5300C72}" type="doc">
      <dgm:prSet loTypeId="urn:microsoft.com/office/officeart/2005/8/layout/hierarchy2" loCatId="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nl-NL"/>
        </a:p>
      </dgm:t>
    </dgm:pt>
    <dgm:pt modelId="{FBA6F307-DF16-3B45-A234-7732EA76E129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Bestuurlijke aanbesteding</a:t>
          </a:r>
          <a:endParaRPr lang="nl-NL" dirty="0">
            <a:latin typeface="+mn-lt"/>
          </a:endParaRPr>
        </a:p>
      </dgm:t>
    </dgm:pt>
    <dgm:pt modelId="{C0225E98-649C-284D-B159-656EFF29F925}" type="parTrans" cxnId="{6BECDF99-7BD6-6F41-B93D-6DA30594051A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70059271-F393-0548-83B9-840FAB90AE78}" type="sibTrans" cxnId="{6BECDF99-7BD6-6F41-B93D-6DA30594051A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75FB611E-5CCC-5344-ACAA-0BF9A51BC51F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Basiserkenning regio Amersfoort/ Dialoogconvenant</a:t>
          </a:r>
          <a:endParaRPr lang="nl-NL" dirty="0">
            <a:latin typeface="+mn-lt"/>
          </a:endParaRPr>
        </a:p>
      </dgm:t>
    </dgm:pt>
    <dgm:pt modelId="{F5F17AF3-0D94-C64F-A21D-1E4A717F349A}" type="parTrans" cxnId="{27A9DBC1-5FCB-9340-A922-CD8D230FE39F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C8328C86-C9C9-8A4F-A113-7FA21E24A381}" type="sibTrans" cxnId="{27A9DBC1-5FCB-9340-A922-CD8D230FE39F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031ACC04-9C66-054E-9059-B5C2246F37FB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Programmabeschrijving</a:t>
          </a:r>
          <a:endParaRPr lang="nl-NL" dirty="0">
            <a:latin typeface="+mn-lt"/>
          </a:endParaRPr>
        </a:p>
      </dgm:t>
    </dgm:pt>
    <dgm:pt modelId="{88E60C2D-30AD-114F-85ED-8A61360ED722}" type="parTrans" cxnId="{D83524D6-C603-C94B-BB00-75D5C4029DC3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193B00DB-C92F-1B45-AB8C-89649894DC49}" type="sibTrans" cxnId="{D83524D6-C603-C94B-BB00-75D5C4029DC3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9588A856-6105-F641-81F2-EECC7936801D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Tekenbladen</a:t>
          </a:r>
          <a:endParaRPr lang="nl-NL" dirty="0">
            <a:latin typeface="+mn-lt"/>
          </a:endParaRPr>
        </a:p>
      </dgm:t>
    </dgm:pt>
    <dgm:pt modelId="{9842CCDB-F14C-C64E-AE9A-88712550C4F0}" type="parTrans" cxnId="{95FDB01C-8F9D-304E-B88F-20B84A8F5F6E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FB7FC766-735C-6A43-A0DC-6ADBD7D69B99}" type="sibTrans" cxnId="{95FDB01C-8F9D-304E-B88F-20B84A8F5F6E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11EA2BDF-D5F6-D142-BE5E-20D48B956FC2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Inschrijfformulier</a:t>
          </a:r>
          <a:endParaRPr lang="nl-NL" dirty="0">
            <a:latin typeface="+mn-lt"/>
          </a:endParaRPr>
        </a:p>
      </dgm:t>
    </dgm:pt>
    <dgm:pt modelId="{3096F8DC-D5F9-CB4B-9896-707744CC369D}" type="parTrans" cxnId="{633A14E8-5062-F349-AC6E-1D7B9FD99CE1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EDE5EEB4-DFA2-114A-BE52-A6F236E18939}" type="sibTrans" cxnId="{633A14E8-5062-F349-AC6E-1D7B9FD99CE1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26B1C3DD-2AD9-144E-B724-A553359799EC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Deelovereenkomst</a:t>
          </a:r>
          <a:endParaRPr lang="nl-NL" dirty="0">
            <a:latin typeface="+mn-lt"/>
          </a:endParaRPr>
        </a:p>
      </dgm:t>
    </dgm:pt>
    <dgm:pt modelId="{37EC1D7C-AC53-EA41-BC8C-19683821F93E}" type="parTrans" cxnId="{E9387D5A-C07E-F344-88F7-0392F71FD23D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86E24A90-0E38-334E-90F5-9ED7DE2EEA1C}" type="sibTrans" cxnId="{E9387D5A-C07E-F344-88F7-0392F71FD23D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5B527976-2FF9-3A41-9082-2F82F79E1258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Bewerkersovereenkomst (privacy)</a:t>
          </a:r>
        </a:p>
        <a:p>
          <a:endParaRPr lang="nl-NL" dirty="0">
            <a:latin typeface="+mn-lt"/>
          </a:endParaRPr>
        </a:p>
      </dgm:t>
    </dgm:pt>
    <dgm:pt modelId="{05E1C9F9-AE7D-CC43-933C-BCF92BA5732F}" type="parTrans" cxnId="{952C0A48-6ED7-CE46-A00A-896633D42BC2}">
      <dgm:prSet/>
      <dgm:spPr/>
      <dgm:t>
        <a:bodyPr/>
        <a:lstStyle/>
        <a:p>
          <a:endParaRPr lang="nl-NL"/>
        </a:p>
      </dgm:t>
    </dgm:pt>
    <dgm:pt modelId="{8D3E4413-CEA4-B34D-AF6D-4B4A9967690D}" type="sibTrans" cxnId="{952C0A48-6ED7-CE46-A00A-896633D42BC2}">
      <dgm:prSet/>
      <dgm:spPr/>
      <dgm:t>
        <a:bodyPr/>
        <a:lstStyle/>
        <a:p>
          <a:endParaRPr lang="nl-NL"/>
        </a:p>
      </dgm:t>
    </dgm:pt>
    <dgm:pt modelId="{B86239A9-8372-B544-9277-2798ADFEE30D}" type="pres">
      <dgm:prSet presAssocID="{F0BB4715-2111-5544-8982-8161B5300C7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36701FD0-14FB-6B43-8C9D-667A8C223F76}" type="pres">
      <dgm:prSet presAssocID="{FBA6F307-DF16-3B45-A234-7732EA76E129}" presName="root1" presStyleCnt="0"/>
      <dgm:spPr/>
    </dgm:pt>
    <dgm:pt modelId="{93876126-E4FA-2E47-A05E-24F322BB32DF}" type="pres">
      <dgm:prSet presAssocID="{FBA6F307-DF16-3B45-A234-7732EA76E12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F7ABDBA-DCD9-734E-8CCB-58B85CAB5CB3}" type="pres">
      <dgm:prSet presAssocID="{FBA6F307-DF16-3B45-A234-7732EA76E129}" presName="level2hierChild" presStyleCnt="0"/>
      <dgm:spPr/>
    </dgm:pt>
    <dgm:pt modelId="{D7F685BE-055B-2B4C-A177-28938D2BFE20}" type="pres">
      <dgm:prSet presAssocID="{F5F17AF3-0D94-C64F-A21D-1E4A717F349A}" presName="conn2-1" presStyleLbl="parChTrans1D2" presStyleIdx="0" presStyleCnt="1"/>
      <dgm:spPr/>
      <dgm:t>
        <a:bodyPr/>
        <a:lstStyle/>
        <a:p>
          <a:endParaRPr lang="nl-NL"/>
        </a:p>
      </dgm:t>
    </dgm:pt>
    <dgm:pt modelId="{4A43D98A-B7E9-CD47-B3A9-4436813E1500}" type="pres">
      <dgm:prSet presAssocID="{F5F17AF3-0D94-C64F-A21D-1E4A717F349A}" presName="connTx" presStyleLbl="parChTrans1D2" presStyleIdx="0" presStyleCnt="1"/>
      <dgm:spPr/>
      <dgm:t>
        <a:bodyPr/>
        <a:lstStyle/>
        <a:p>
          <a:endParaRPr lang="nl-NL"/>
        </a:p>
      </dgm:t>
    </dgm:pt>
    <dgm:pt modelId="{CC3A4F15-3953-F246-BAB5-D3FB61210B09}" type="pres">
      <dgm:prSet presAssocID="{75FB611E-5CCC-5344-ACAA-0BF9A51BC51F}" presName="root2" presStyleCnt="0"/>
      <dgm:spPr/>
    </dgm:pt>
    <dgm:pt modelId="{9A9F5C33-DE04-E946-BE41-1A40F55F44FC}" type="pres">
      <dgm:prSet presAssocID="{75FB611E-5CCC-5344-ACAA-0BF9A51BC51F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381EFA17-7EC8-3542-98B1-65FDE9177574}" type="pres">
      <dgm:prSet presAssocID="{75FB611E-5CCC-5344-ACAA-0BF9A51BC51F}" presName="level3hierChild" presStyleCnt="0"/>
      <dgm:spPr/>
    </dgm:pt>
    <dgm:pt modelId="{99A5049B-3585-1F4C-8E35-A44E81A8248E}" type="pres">
      <dgm:prSet presAssocID="{88E60C2D-30AD-114F-85ED-8A61360ED722}" presName="conn2-1" presStyleLbl="parChTrans1D3" presStyleIdx="0" presStyleCnt="5"/>
      <dgm:spPr/>
      <dgm:t>
        <a:bodyPr/>
        <a:lstStyle/>
        <a:p>
          <a:endParaRPr lang="nl-NL"/>
        </a:p>
      </dgm:t>
    </dgm:pt>
    <dgm:pt modelId="{CF7ACBE2-5744-6F47-8E14-8F347F758376}" type="pres">
      <dgm:prSet presAssocID="{88E60C2D-30AD-114F-85ED-8A61360ED722}" presName="connTx" presStyleLbl="parChTrans1D3" presStyleIdx="0" presStyleCnt="5"/>
      <dgm:spPr/>
      <dgm:t>
        <a:bodyPr/>
        <a:lstStyle/>
        <a:p>
          <a:endParaRPr lang="nl-NL"/>
        </a:p>
      </dgm:t>
    </dgm:pt>
    <dgm:pt modelId="{BEB98B74-0CED-A54E-A456-A296137EAFFA}" type="pres">
      <dgm:prSet presAssocID="{031ACC04-9C66-054E-9059-B5C2246F37FB}" presName="root2" presStyleCnt="0"/>
      <dgm:spPr/>
    </dgm:pt>
    <dgm:pt modelId="{EBA62789-D05E-F24C-90C1-0608ECF1DE26}" type="pres">
      <dgm:prSet presAssocID="{031ACC04-9C66-054E-9059-B5C2246F37FB}" presName="LevelTwoTextNode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3A2E3E5-39EE-764A-9263-9F119676F4D3}" type="pres">
      <dgm:prSet presAssocID="{031ACC04-9C66-054E-9059-B5C2246F37FB}" presName="level3hierChild" presStyleCnt="0"/>
      <dgm:spPr/>
    </dgm:pt>
    <dgm:pt modelId="{460A21D3-45F5-E94B-8EB5-A63B76223D28}" type="pres">
      <dgm:prSet presAssocID="{37EC1D7C-AC53-EA41-BC8C-19683821F93E}" presName="conn2-1" presStyleLbl="parChTrans1D3" presStyleIdx="1" presStyleCnt="5"/>
      <dgm:spPr/>
      <dgm:t>
        <a:bodyPr/>
        <a:lstStyle/>
        <a:p>
          <a:endParaRPr lang="nl-NL"/>
        </a:p>
      </dgm:t>
    </dgm:pt>
    <dgm:pt modelId="{3B2211EB-67B5-484F-BBCF-74DBAE254EDD}" type="pres">
      <dgm:prSet presAssocID="{37EC1D7C-AC53-EA41-BC8C-19683821F93E}" presName="connTx" presStyleLbl="parChTrans1D3" presStyleIdx="1" presStyleCnt="5"/>
      <dgm:spPr/>
      <dgm:t>
        <a:bodyPr/>
        <a:lstStyle/>
        <a:p>
          <a:endParaRPr lang="nl-NL"/>
        </a:p>
      </dgm:t>
    </dgm:pt>
    <dgm:pt modelId="{595809C7-9C45-3C43-835C-ADCB510850CA}" type="pres">
      <dgm:prSet presAssocID="{26B1C3DD-2AD9-144E-B724-A553359799EC}" presName="root2" presStyleCnt="0"/>
      <dgm:spPr/>
    </dgm:pt>
    <dgm:pt modelId="{EF5D99AB-39E2-804E-A341-9D1BD32EBAC5}" type="pres">
      <dgm:prSet presAssocID="{26B1C3DD-2AD9-144E-B724-A553359799EC}" presName="LevelTwoTextNode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61CA317-79A9-F043-A7AA-5B7A4802E066}" type="pres">
      <dgm:prSet presAssocID="{26B1C3DD-2AD9-144E-B724-A553359799EC}" presName="level3hierChild" presStyleCnt="0"/>
      <dgm:spPr/>
    </dgm:pt>
    <dgm:pt modelId="{2351C5E5-12D8-354B-8E5F-63B4854170C0}" type="pres">
      <dgm:prSet presAssocID="{9842CCDB-F14C-C64E-AE9A-88712550C4F0}" presName="conn2-1" presStyleLbl="parChTrans1D3" presStyleIdx="2" presStyleCnt="5"/>
      <dgm:spPr/>
      <dgm:t>
        <a:bodyPr/>
        <a:lstStyle/>
        <a:p>
          <a:endParaRPr lang="nl-NL"/>
        </a:p>
      </dgm:t>
    </dgm:pt>
    <dgm:pt modelId="{3B8D2767-1EA2-B546-98B0-E9F87B28EBD9}" type="pres">
      <dgm:prSet presAssocID="{9842CCDB-F14C-C64E-AE9A-88712550C4F0}" presName="connTx" presStyleLbl="parChTrans1D3" presStyleIdx="2" presStyleCnt="5"/>
      <dgm:spPr/>
      <dgm:t>
        <a:bodyPr/>
        <a:lstStyle/>
        <a:p>
          <a:endParaRPr lang="nl-NL"/>
        </a:p>
      </dgm:t>
    </dgm:pt>
    <dgm:pt modelId="{3AA97033-13D8-7641-80D8-95DDBDB51367}" type="pres">
      <dgm:prSet presAssocID="{9588A856-6105-F641-81F2-EECC7936801D}" presName="root2" presStyleCnt="0"/>
      <dgm:spPr/>
    </dgm:pt>
    <dgm:pt modelId="{286C7B3F-BC8E-A34A-A746-D6121F01FDCF}" type="pres">
      <dgm:prSet presAssocID="{9588A856-6105-F641-81F2-EECC7936801D}" presName="LevelTwoTextNode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76613BAA-2245-0148-8668-4E926E54ED2F}" type="pres">
      <dgm:prSet presAssocID="{9588A856-6105-F641-81F2-EECC7936801D}" presName="level3hierChild" presStyleCnt="0"/>
      <dgm:spPr/>
    </dgm:pt>
    <dgm:pt modelId="{AEF5413D-6827-0943-823D-57CA12264F51}" type="pres">
      <dgm:prSet presAssocID="{3096F8DC-D5F9-CB4B-9896-707744CC369D}" presName="conn2-1" presStyleLbl="parChTrans1D3" presStyleIdx="3" presStyleCnt="5"/>
      <dgm:spPr/>
      <dgm:t>
        <a:bodyPr/>
        <a:lstStyle/>
        <a:p>
          <a:endParaRPr lang="nl-NL"/>
        </a:p>
      </dgm:t>
    </dgm:pt>
    <dgm:pt modelId="{F335363A-6BC3-E84D-A842-E3C90A949FD9}" type="pres">
      <dgm:prSet presAssocID="{3096F8DC-D5F9-CB4B-9896-707744CC369D}" presName="connTx" presStyleLbl="parChTrans1D3" presStyleIdx="3" presStyleCnt="5"/>
      <dgm:spPr/>
      <dgm:t>
        <a:bodyPr/>
        <a:lstStyle/>
        <a:p>
          <a:endParaRPr lang="nl-NL"/>
        </a:p>
      </dgm:t>
    </dgm:pt>
    <dgm:pt modelId="{6482EADF-4CEC-824F-A53F-EFBFACDCD21A}" type="pres">
      <dgm:prSet presAssocID="{11EA2BDF-D5F6-D142-BE5E-20D48B956FC2}" presName="root2" presStyleCnt="0"/>
      <dgm:spPr/>
    </dgm:pt>
    <dgm:pt modelId="{C9B709E5-2FFB-D840-9377-AC001543B383}" type="pres">
      <dgm:prSet presAssocID="{11EA2BDF-D5F6-D142-BE5E-20D48B956FC2}" presName="LevelTwoTextNode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7DE96FE3-D483-1E45-8937-1648EC0D7AF0}" type="pres">
      <dgm:prSet presAssocID="{11EA2BDF-D5F6-D142-BE5E-20D48B956FC2}" presName="level3hierChild" presStyleCnt="0"/>
      <dgm:spPr/>
    </dgm:pt>
    <dgm:pt modelId="{41C809F3-6B8B-5049-9CF5-186496070019}" type="pres">
      <dgm:prSet presAssocID="{05E1C9F9-AE7D-CC43-933C-BCF92BA5732F}" presName="conn2-1" presStyleLbl="parChTrans1D3" presStyleIdx="4" presStyleCnt="5"/>
      <dgm:spPr/>
      <dgm:t>
        <a:bodyPr/>
        <a:lstStyle/>
        <a:p>
          <a:endParaRPr lang="nl-NL"/>
        </a:p>
      </dgm:t>
    </dgm:pt>
    <dgm:pt modelId="{4CB376AD-B8F2-B848-ABE8-731CF9180B70}" type="pres">
      <dgm:prSet presAssocID="{05E1C9F9-AE7D-CC43-933C-BCF92BA5732F}" presName="connTx" presStyleLbl="parChTrans1D3" presStyleIdx="4" presStyleCnt="5"/>
      <dgm:spPr/>
      <dgm:t>
        <a:bodyPr/>
        <a:lstStyle/>
        <a:p>
          <a:endParaRPr lang="nl-NL"/>
        </a:p>
      </dgm:t>
    </dgm:pt>
    <dgm:pt modelId="{EC2C9FAE-3186-1844-B5CF-E3C0E8C9C71E}" type="pres">
      <dgm:prSet presAssocID="{5B527976-2FF9-3A41-9082-2F82F79E1258}" presName="root2" presStyleCnt="0"/>
      <dgm:spPr/>
    </dgm:pt>
    <dgm:pt modelId="{6BF880AC-F319-CC4D-84EB-81FF1666C710}" type="pres">
      <dgm:prSet presAssocID="{5B527976-2FF9-3A41-9082-2F82F79E1258}" presName="LevelTwoTextNode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E325A9F-71A3-2A48-B861-8FDEEFF7CF02}" type="pres">
      <dgm:prSet presAssocID="{5B527976-2FF9-3A41-9082-2F82F79E1258}" presName="level3hierChild" presStyleCnt="0"/>
      <dgm:spPr/>
    </dgm:pt>
  </dgm:ptLst>
  <dgm:cxnLst>
    <dgm:cxn modelId="{C15F7A05-41D4-D64A-8AA8-C11406494494}" type="presOf" srcId="{031ACC04-9C66-054E-9059-B5C2246F37FB}" destId="{EBA62789-D05E-F24C-90C1-0608ECF1DE26}" srcOrd="0" destOrd="0" presId="urn:microsoft.com/office/officeart/2005/8/layout/hierarchy2"/>
    <dgm:cxn modelId="{D183DDEE-B103-E445-A70F-2F4525918C64}" type="presOf" srcId="{26B1C3DD-2AD9-144E-B724-A553359799EC}" destId="{EF5D99AB-39E2-804E-A341-9D1BD32EBAC5}" srcOrd="0" destOrd="0" presId="urn:microsoft.com/office/officeart/2005/8/layout/hierarchy2"/>
    <dgm:cxn modelId="{0AE3F92E-BFB3-894E-89A6-D55CB19564D3}" type="presOf" srcId="{F5F17AF3-0D94-C64F-A21D-1E4A717F349A}" destId="{4A43D98A-B7E9-CD47-B3A9-4436813E1500}" srcOrd="1" destOrd="0" presId="urn:microsoft.com/office/officeart/2005/8/layout/hierarchy2"/>
    <dgm:cxn modelId="{E43D8F6D-66BA-A941-A789-49CAB2CCAA13}" type="presOf" srcId="{37EC1D7C-AC53-EA41-BC8C-19683821F93E}" destId="{3B2211EB-67B5-484F-BBCF-74DBAE254EDD}" srcOrd="1" destOrd="0" presId="urn:microsoft.com/office/officeart/2005/8/layout/hierarchy2"/>
    <dgm:cxn modelId="{05AF3391-83B5-6947-AD8F-27C32297704D}" type="presOf" srcId="{88E60C2D-30AD-114F-85ED-8A61360ED722}" destId="{CF7ACBE2-5744-6F47-8E14-8F347F758376}" srcOrd="1" destOrd="0" presId="urn:microsoft.com/office/officeart/2005/8/layout/hierarchy2"/>
    <dgm:cxn modelId="{118A1C3B-A211-E942-B588-18C8C98D969F}" type="presOf" srcId="{3096F8DC-D5F9-CB4B-9896-707744CC369D}" destId="{F335363A-6BC3-E84D-A842-E3C90A949FD9}" srcOrd="1" destOrd="0" presId="urn:microsoft.com/office/officeart/2005/8/layout/hierarchy2"/>
    <dgm:cxn modelId="{27929C4F-7480-2641-A0EA-C349202BF4DE}" type="presOf" srcId="{37EC1D7C-AC53-EA41-BC8C-19683821F93E}" destId="{460A21D3-45F5-E94B-8EB5-A63B76223D28}" srcOrd="0" destOrd="0" presId="urn:microsoft.com/office/officeart/2005/8/layout/hierarchy2"/>
    <dgm:cxn modelId="{7DCB5EAC-59EC-5D4D-84E1-AE7AB0DC7A13}" type="presOf" srcId="{75FB611E-5CCC-5344-ACAA-0BF9A51BC51F}" destId="{9A9F5C33-DE04-E946-BE41-1A40F55F44FC}" srcOrd="0" destOrd="0" presId="urn:microsoft.com/office/officeart/2005/8/layout/hierarchy2"/>
    <dgm:cxn modelId="{DD0D9558-064B-9241-8C56-94B16AA27E96}" type="presOf" srcId="{05E1C9F9-AE7D-CC43-933C-BCF92BA5732F}" destId="{41C809F3-6B8B-5049-9CF5-186496070019}" srcOrd="0" destOrd="0" presId="urn:microsoft.com/office/officeart/2005/8/layout/hierarchy2"/>
    <dgm:cxn modelId="{D83524D6-C603-C94B-BB00-75D5C4029DC3}" srcId="{75FB611E-5CCC-5344-ACAA-0BF9A51BC51F}" destId="{031ACC04-9C66-054E-9059-B5C2246F37FB}" srcOrd="0" destOrd="0" parTransId="{88E60C2D-30AD-114F-85ED-8A61360ED722}" sibTransId="{193B00DB-C92F-1B45-AB8C-89649894DC49}"/>
    <dgm:cxn modelId="{952C0A48-6ED7-CE46-A00A-896633D42BC2}" srcId="{75FB611E-5CCC-5344-ACAA-0BF9A51BC51F}" destId="{5B527976-2FF9-3A41-9082-2F82F79E1258}" srcOrd="4" destOrd="0" parTransId="{05E1C9F9-AE7D-CC43-933C-BCF92BA5732F}" sibTransId="{8D3E4413-CEA4-B34D-AF6D-4B4A9967690D}"/>
    <dgm:cxn modelId="{CE57576E-DBD8-8343-9ACF-2D267EB64D3C}" type="presOf" srcId="{05E1C9F9-AE7D-CC43-933C-BCF92BA5732F}" destId="{4CB376AD-B8F2-B848-ABE8-731CF9180B70}" srcOrd="1" destOrd="0" presId="urn:microsoft.com/office/officeart/2005/8/layout/hierarchy2"/>
    <dgm:cxn modelId="{0B09437E-9568-EA41-8128-AC5B8CA8B157}" type="presOf" srcId="{5B527976-2FF9-3A41-9082-2F82F79E1258}" destId="{6BF880AC-F319-CC4D-84EB-81FF1666C710}" srcOrd="0" destOrd="0" presId="urn:microsoft.com/office/officeart/2005/8/layout/hierarchy2"/>
    <dgm:cxn modelId="{27A9DBC1-5FCB-9340-A922-CD8D230FE39F}" srcId="{FBA6F307-DF16-3B45-A234-7732EA76E129}" destId="{75FB611E-5CCC-5344-ACAA-0BF9A51BC51F}" srcOrd="0" destOrd="0" parTransId="{F5F17AF3-0D94-C64F-A21D-1E4A717F349A}" sibTransId="{C8328C86-C9C9-8A4F-A113-7FA21E24A381}"/>
    <dgm:cxn modelId="{BBF2FBA7-173A-AD47-9186-E6EC4A6C9E7A}" type="presOf" srcId="{F0BB4715-2111-5544-8982-8161B5300C72}" destId="{B86239A9-8372-B544-9277-2798ADFEE30D}" srcOrd="0" destOrd="0" presId="urn:microsoft.com/office/officeart/2005/8/layout/hierarchy2"/>
    <dgm:cxn modelId="{90807FC3-5C0D-2B41-9A9C-32B8AE3D0921}" type="presOf" srcId="{9842CCDB-F14C-C64E-AE9A-88712550C4F0}" destId="{3B8D2767-1EA2-B546-98B0-E9F87B28EBD9}" srcOrd="1" destOrd="0" presId="urn:microsoft.com/office/officeart/2005/8/layout/hierarchy2"/>
    <dgm:cxn modelId="{56B5B791-D049-534D-862A-3E5929F3AE06}" type="presOf" srcId="{9588A856-6105-F641-81F2-EECC7936801D}" destId="{286C7B3F-BC8E-A34A-A746-D6121F01FDCF}" srcOrd="0" destOrd="0" presId="urn:microsoft.com/office/officeart/2005/8/layout/hierarchy2"/>
    <dgm:cxn modelId="{633A14E8-5062-F349-AC6E-1D7B9FD99CE1}" srcId="{75FB611E-5CCC-5344-ACAA-0BF9A51BC51F}" destId="{11EA2BDF-D5F6-D142-BE5E-20D48B956FC2}" srcOrd="3" destOrd="0" parTransId="{3096F8DC-D5F9-CB4B-9896-707744CC369D}" sibTransId="{EDE5EEB4-DFA2-114A-BE52-A6F236E18939}"/>
    <dgm:cxn modelId="{6BECDF99-7BD6-6F41-B93D-6DA30594051A}" srcId="{F0BB4715-2111-5544-8982-8161B5300C72}" destId="{FBA6F307-DF16-3B45-A234-7732EA76E129}" srcOrd="0" destOrd="0" parTransId="{C0225E98-649C-284D-B159-656EFF29F925}" sibTransId="{70059271-F393-0548-83B9-840FAB90AE78}"/>
    <dgm:cxn modelId="{E9387D5A-C07E-F344-88F7-0392F71FD23D}" srcId="{75FB611E-5CCC-5344-ACAA-0BF9A51BC51F}" destId="{26B1C3DD-2AD9-144E-B724-A553359799EC}" srcOrd="1" destOrd="0" parTransId="{37EC1D7C-AC53-EA41-BC8C-19683821F93E}" sibTransId="{86E24A90-0E38-334E-90F5-9ED7DE2EEA1C}"/>
    <dgm:cxn modelId="{95FDB01C-8F9D-304E-B88F-20B84A8F5F6E}" srcId="{75FB611E-5CCC-5344-ACAA-0BF9A51BC51F}" destId="{9588A856-6105-F641-81F2-EECC7936801D}" srcOrd="2" destOrd="0" parTransId="{9842CCDB-F14C-C64E-AE9A-88712550C4F0}" sibTransId="{FB7FC766-735C-6A43-A0DC-6ADBD7D69B99}"/>
    <dgm:cxn modelId="{D28753E6-B899-BB46-8884-DAD8B434C7C4}" type="presOf" srcId="{3096F8DC-D5F9-CB4B-9896-707744CC369D}" destId="{AEF5413D-6827-0943-823D-57CA12264F51}" srcOrd="0" destOrd="0" presId="urn:microsoft.com/office/officeart/2005/8/layout/hierarchy2"/>
    <dgm:cxn modelId="{5AAF35B6-A213-0F46-99AC-91D96A0F8C86}" type="presOf" srcId="{FBA6F307-DF16-3B45-A234-7732EA76E129}" destId="{93876126-E4FA-2E47-A05E-24F322BB32DF}" srcOrd="0" destOrd="0" presId="urn:microsoft.com/office/officeart/2005/8/layout/hierarchy2"/>
    <dgm:cxn modelId="{6A588BC1-44BF-F44B-8308-6C67C94BCB8E}" type="presOf" srcId="{F5F17AF3-0D94-C64F-A21D-1E4A717F349A}" destId="{D7F685BE-055B-2B4C-A177-28938D2BFE20}" srcOrd="0" destOrd="0" presId="urn:microsoft.com/office/officeart/2005/8/layout/hierarchy2"/>
    <dgm:cxn modelId="{C3811E1C-1AEC-4B40-B1A3-B9E0E4F46684}" type="presOf" srcId="{9842CCDB-F14C-C64E-AE9A-88712550C4F0}" destId="{2351C5E5-12D8-354B-8E5F-63B4854170C0}" srcOrd="0" destOrd="0" presId="urn:microsoft.com/office/officeart/2005/8/layout/hierarchy2"/>
    <dgm:cxn modelId="{93EF6CE1-2377-9D44-B684-396EB2810DC0}" type="presOf" srcId="{11EA2BDF-D5F6-D142-BE5E-20D48B956FC2}" destId="{C9B709E5-2FFB-D840-9377-AC001543B383}" srcOrd="0" destOrd="0" presId="urn:microsoft.com/office/officeart/2005/8/layout/hierarchy2"/>
    <dgm:cxn modelId="{48DA36EB-3F4F-A146-ABF3-7EC4D12C2817}" type="presOf" srcId="{88E60C2D-30AD-114F-85ED-8A61360ED722}" destId="{99A5049B-3585-1F4C-8E35-A44E81A8248E}" srcOrd="0" destOrd="0" presId="urn:microsoft.com/office/officeart/2005/8/layout/hierarchy2"/>
    <dgm:cxn modelId="{97AD0E39-103E-4F43-8F87-7EA5FE25D50A}" type="presParOf" srcId="{B86239A9-8372-B544-9277-2798ADFEE30D}" destId="{36701FD0-14FB-6B43-8C9D-667A8C223F76}" srcOrd="0" destOrd="0" presId="urn:microsoft.com/office/officeart/2005/8/layout/hierarchy2"/>
    <dgm:cxn modelId="{1D05F65F-7CE4-C044-8671-1B21DD5640BB}" type="presParOf" srcId="{36701FD0-14FB-6B43-8C9D-667A8C223F76}" destId="{93876126-E4FA-2E47-A05E-24F322BB32DF}" srcOrd="0" destOrd="0" presId="urn:microsoft.com/office/officeart/2005/8/layout/hierarchy2"/>
    <dgm:cxn modelId="{9FEA8F30-25E1-D942-A316-5CF3E4720200}" type="presParOf" srcId="{36701FD0-14FB-6B43-8C9D-667A8C223F76}" destId="{1F7ABDBA-DCD9-734E-8CCB-58B85CAB5CB3}" srcOrd="1" destOrd="0" presId="urn:microsoft.com/office/officeart/2005/8/layout/hierarchy2"/>
    <dgm:cxn modelId="{D427F859-39CD-3B4D-BC15-739DCD962312}" type="presParOf" srcId="{1F7ABDBA-DCD9-734E-8CCB-58B85CAB5CB3}" destId="{D7F685BE-055B-2B4C-A177-28938D2BFE20}" srcOrd="0" destOrd="0" presId="urn:microsoft.com/office/officeart/2005/8/layout/hierarchy2"/>
    <dgm:cxn modelId="{6BF0E819-0664-6240-ABC4-FC3974858608}" type="presParOf" srcId="{D7F685BE-055B-2B4C-A177-28938D2BFE20}" destId="{4A43D98A-B7E9-CD47-B3A9-4436813E1500}" srcOrd="0" destOrd="0" presId="urn:microsoft.com/office/officeart/2005/8/layout/hierarchy2"/>
    <dgm:cxn modelId="{79A0B947-4248-6A4D-ABC5-16E829DEF28A}" type="presParOf" srcId="{1F7ABDBA-DCD9-734E-8CCB-58B85CAB5CB3}" destId="{CC3A4F15-3953-F246-BAB5-D3FB61210B09}" srcOrd="1" destOrd="0" presId="urn:microsoft.com/office/officeart/2005/8/layout/hierarchy2"/>
    <dgm:cxn modelId="{AD6E2684-DBCF-6D48-A1D7-F67A2B7246BF}" type="presParOf" srcId="{CC3A4F15-3953-F246-BAB5-D3FB61210B09}" destId="{9A9F5C33-DE04-E946-BE41-1A40F55F44FC}" srcOrd="0" destOrd="0" presId="urn:microsoft.com/office/officeart/2005/8/layout/hierarchy2"/>
    <dgm:cxn modelId="{9E278A4A-4DE1-EF47-A9A2-36B09EEF1192}" type="presParOf" srcId="{CC3A4F15-3953-F246-BAB5-D3FB61210B09}" destId="{381EFA17-7EC8-3542-98B1-65FDE9177574}" srcOrd="1" destOrd="0" presId="urn:microsoft.com/office/officeart/2005/8/layout/hierarchy2"/>
    <dgm:cxn modelId="{B368F229-4436-A647-841B-70FB7AC2B001}" type="presParOf" srcId="{381EFA17-7EC8-3542-98B1-65FDE9177574}" destId="{99A5049B-3585-1F4C-8E35-A44E81A8248E}" srcOrd="0" destOrd="0" presId="urn:microsoft.com/office/officeart/2005/8/layout/hierarchy2"/>
    <dgm:cxn modelId="{C4E3773C-32CE-6542-9270-0182113979D5}" type="presParOf" srcId="{99A5049B-3585-1F4C-8E35-A44E81A8248E}" destId="{CF7ACBE2-5744-6F47-8E14-8F347F758376}" srcOrd="0" destOrd="0" presId="urn:microsoft.com/office/officeart/2005/8/layout/hierarchy2"/>
    <dgm:cxn modelId="{A68F1B85-B8FA-C046-B06C-043FDBB6809F}" type="presParOf" srcId="{381EFA17-7EC8-3542-98B1-65FDE9177574}" destId="{BEB98B74-0CED-A54E-A456-A296137EAFFA}" srcOrd="1" destOrd="0" presId="urn:microsoft.com/office/officeart/2005/8/layout/hierarchy2"/>
    <dgm:cxn modelId="{DEC4947E-0B54-C14E-B745-FFDBC2833E00}" type="presParOf" srcId="{BEB98B74-0CED-A54E-A456-A296137EAFFA}" destId="{EBA62789-D05E-F24C-90C1-0608ECF1DE26}" srcOrd="0" destOrd="0" presId="urn:microsoft.com/office/officeart/2005/8/layout/hierarchy2"/>
    <dgm:cxn modelId="{5BC481E4-014C-6049-9BB7-369B915D9BE1}" type="presParOf" srcId="{BEB98B74-0CED-A54E-A456-A296137EAFFA}" destId="{93A2E3E5-39EE-764A-9263-9F119676F4D3}" srcOrd="1" destOrd="0" presId="urn:microsoft.com/office/officeart/2005/8/layout/hierarchy2"/>
    <dgm:cxn modelId="{589B27A0-3F91-6145-8118-097F8AB9FB6D}" type="presParOf" srcId="{381EFA17-7EC8-3542-98B1-65FDE9177574}" destId="{460A21D3-45F5-E94B-8EB5-A63B76223D28}" srcOrd="2" destOrd="0" presId="urn:microsoft.com/office/officeart/2005/8/layout/hierarchy2"/>
    <dgm:cxn modelId="{4BE03E45-9655-9148-A9D7-477432DF2B08}" type="presParOf" srcId="{460A21D3-45F5-E94B-8EB5-A63B76223D28}" destId="{3B2211EB-67B5-484F-BBCF-74DBAE254EDD}" srcOrd="0" destOrd="0" presId="urn:microsoft.com/office/officeart/2005/8/layout/hierarchy2"/>
    <dgm:cxn modelId="{764EB155-1DC6-C94B-9987-8D6E5DF5A09F}" type="presParOf" srcId="{381EFA17-7EC8-3542-98B1-65FDE9177574}" destId="{595809C7-9C45-3C43-835C-ADCB510850CA}" srcOrd="3" destOrd="0" presId="urn:microsoft.com/office/officeart/2005/8/layout/hierarchy2"/>
    <dgm:cxn modelId="{4DABC99E-386F-A249-AFED-57480D56277C}" type="presParOf" srcId="{595809C7-9C45-3C43-835C-ADCB510850CA}" destId="{EF5D99AB-39E2-804E-A341-9D1BD32EBAC5}" srcOrd="0" destOrd="0" presId="urn:microsoft.com/office/officeart/2005/8/layout/hierarchy2"/>
    <dgm:cxn modelId="{0B2497C2-ED9F-F247-91A9-7765562BFB8D}" type="presParOf" srcId="{595809C7-9C45-3C43-835C-ADCB510850CA}" destId="{861CA317-79A9-F043-A7AA-5B7A4802E066}" srcOrd="1" destOrd="0" presId="urn:microsoft.com/office/officeart/2005/8/layout/hierarchy2"/>
    <dgm:cxn modelId="{4EF1260D-22EA-3644-8B82-933EB2D96417}" type="presParOf" srcId="{381EFA17-7EC8-3542-98B1-65FDE9177574}" destId="{2351C5E5-12D8-354B-8E5F-63B4854170C0}" srcOrd="4" destOrd="0" presId="urn:microsoft.com/office/officeart/2005/8/layout/hierarchy2"/>
    <dgm:cxn modelId="{37416A09-5B3B-CE4B-8C53-03A37A8607A8}" type="presParOf" srcId="{2351C5E5-12D8-354B-8E5F-63B4854170C0}" destId="{3B8D2767-1EA2-B546-98B0-E9F87B28EBD9}" srcOrd="0" destOrd="0" presId="urn:microsoft.com/office/officeart/2005/8/layout/hierarchy2"/>
    <dgm:cxn modelId="{7C420694-F888-864A-9D37-C1F091AE5107}" type="presParOf" srcId="{381EFA17-7EC8-3542-98B1-65FDE9177574}" destId="{3AA97033-13D8-7641-80D8-95DDBDB51367}" srcOrd="5" destOrd="0" presId="urn:microsoft.com/office/officeart/2005/8/layout/hierarchy2"/>
    <dgm:cxn modelId="{8EFC093A-C420-4D42-9F2A-B47A9BF6A613}" type="presParOf" srcId="{3AA97033-13D8-7641-80D8-95DDBDB51367}" destId="{286C7B3F-BC8E-A34A-A746-D6121F01FDCF}" srcOrd="0" destOrd="0" presId="urn:microsoft.com/office/officeart/2005/8/layout/hierarchy2"/>
    <dgm:cxn modelId="{7738F8E6-8DE1-774D-B3D7-0D329B9BBA5C}" type="presParOf" srcId="{3AA97033-13D8-7641-80D8-95DDBDB51367}" destId="{76613BAA-2245-0148-8668-4E926E54ED2F}" srcOrd="1" destOrd="0" presId="urn:microsoft.com/office/officeart/2005/8/layout/hierarchy2"/>
    <dgm:cxn modelId="{DFEF1BB2-E4A4-114B-A54E-6EE4E3D98DCF}" type="presParOf" srcId="{381EFA17-7EC8-3542-98B1-65FDE9177574}" destId="{AEF5413D-6827-0943-823D-57CA12264F51}" srcOrd="6" destOrd="0" presId="urn:microsoft.com/office/officeart/2005/8/layout/hierarchy2"/>
    <dgm:cxn modelId="{FF03D670-06D6-8545-AC2F-2C59BF2DB2FC}" type="presParOf" srcId="{AEF5413D-6827-0943-823D-57CA12264F51}" destId="{F335363A-6BC3-E84D-A842-E3C90A949FD9}" srcOrd="0" destOrd="0" presId="urn:microsoft.com/office/officeart/2005/8/layout/hierarchy2"/>
    <dgm:cxn modelId="{8B3F4917-9A60-8042-BFCC-9A029FEA4387}" type="presParOf" srcId="{381EFA17-7EC8-3542-98B1-65FDE9177574}" destId="{6482EADF-4CEC-824F-A53F-EFBFACDCD21A}" srcOrd="7" destOrd="0" presId="urn:microsoft.com/office/officeart/2005/8/layout/hierarchy2"/>
    <dgm:cxn modelId="{377F90B6-B402-2B42-9A8E-F172C4CD32C9}" type="presParOf" srcId="{6482EADF-4CEC-824F-A53F-EFBFACDCD21A}" destId="{C9B709E5-2FFB-D840-9377-AC001543B383}" srcOrd="0" destOrd="0" presId="urn:microsoft.com/office/officeart/2005/8/layout/hierarchy2"/>
    <dgm:cxn modelId="{3C3B8218-8328-6045-99A0-A140D4028B00}" type="presParOf" srcId="{6482EADF-4CEC-824F-A53F-EFBFACDCD21A}" destId="{7DE96FE3-D483-1E45-8937-1648EC0D7AF0}" srcOrd="1" destOrd="0" presId="urn:microsoft.com/office/officeart/2005/8/layout/hierarchy2"/>
    <dgm:cxn modelId="{09C7E797-4CFE-3D42-8DED-5411A7BE0E23}" type="presParOf" srcId="{381EFA17-7EC8-3542-98B1-65FDE9177574}" destId="{41C809F3-6B8B-5049-9CF5-186496070019}" srcOrd="8" destOrd="0" presId="urn:microsoft.com/office/officeart/2005/8/layout/hierarchy2"/>
    <dgm:cxn modelId="{7F6DDB42-FDB4-564C-A76B-12B1BBF2556C}" type="presParOf" srcId="{41C809F3-6B8B-5049-9CF5-186496070019}" destId="{4CB376AD-B8F2-B848-ABE8-731CF9180B70}" srcOrd="0" destOrd="0" presId="urn:microsoft.com/office/officeart/2005/8/layout/hierarchy2"/>
    <dgm:cxn modelId="{293B2824-67E9-D94E-AF85-02018DA152A2}" type="presParOf" srcId="{381EFA17-7EC8-3542-98B1-65FDE9177574}" destId="{EC2C9FAE-3186-1844-B5CF-E3C0E8C9C71E}" srcOrd="9" destOrd="0" presId="urn:microsoft.com/office/officeart/2005/8/layout/hierarchy2"/>
    <dgm:cxn modelId="{D75C29FB-905C-8645-80A3-DF4775DE8D07}" type="presParOf" srcId="{EC2C9FAE-3186-1844-B5CF-E3C0E8C9C71E}" destId="{6BF880AC-F319-CC4D-84EB-81FF1666C710}" srcOrd="0" destOrd="0" presId="urn:microsoft.com/office/officeart/2005/8/layout/hierarchy2"/>
    <dgm:cxn modelId="{1A5D4859-F54E-B646-BA39-DF1723AF7BEA}" type="presParOf" srcId="{EC2C9FAE-3186-1844-B5CF-E3C0E8C9C71E}" destId="{1E325A9F-71A3-2A48-B861-8FDEEFF7CF0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1E2ED6-2972-3E43-AA6F-F3C63353B5B1}" type="doc">
      <dgm:prSet loTypeId="urn:microsoft.com/office/officeart/2005/8/layout/target3" loCatId="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nl-NL"/>
        </a:p>
      </dgm:t>
    </dgm:pt>
    <dgm:pt modelId="{66F42B11-6A07-7249-B122-4F94C87502A4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Afronding Bestuurlijk Aanbesteden traject &amp; start implementatie</a:t>
          </a:r>
          <a:endParaRPr lang="nl-NL" dirty="0">
            <a:latin typeface="+mn-lt"/>
          </a:endParaRPr>
        </a:p>
      </dgm:t>
    </dgm:pt>
    <dgm:pt modelId="{2185BA1E-72F0-9D46-A6E4-F5D0E2EE1391}" type="parTrans" cxnId="{AF757061-33E8-BE4A-81C6-C30CDD5BBF6C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12E9A254-DAF1-844E-A73B-02ED027FB0DA}" type="sibTrans" cxnId="{AF757061-33E8-BE4A-81C6-C30CDD5BBF6C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42810DE3-0684-5E4D-B112-30E5B0F5AF98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Proces BA afgerond 29 september</a:t>
          </a:r>
          <a:endParaRPr lang="nl-NL" dirty="0">
            <a:latin typeface="+mn-lt"/>
          </a:endParaRPr>
        </a:p>
      </dgm:t>
    </dgm:pt>
    <dgm:pt modelId="{0B89F1CF-8C10-FD4C-82DA-CF17EEA929C2}" type="parTrans" cxnId="{FD141F15-4996-D84D-B5F1-8A3BAB98D93D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347DAA0A-9DDE-4A45-87E1-FB66A01587F9}" type="sibTrans" cxnId="{FD141F15-4996-D84D-B5F1-8A3BAB98D93D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7F40B667-DA99-8940-89D0-96852E3973D1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Vertaling naar collegebesluit en routing: 30 september – 6 oktober</a:t>
          </a:r>
          <a:endParaRPr lang="nl-NL" dirty="0">
            <a:latin typeface="+mn-lt"/>
          </a:endParaRPr>
        </a:p>
      </dgm:t>
    </dgm:pt>
    <dgm:pt modelId="{C46BBA87-32E5-FA4F-A41B-2BA13F15BCA4}" type="parTrans" cxnId="{249463B2-0414-544F-9903-C8836CA8DFEA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D854834A-6D9A-8A40-8821-46F27B6A3D09}" type="sibTrans" cxnId="{249463B2-0414-544F-9903-C8836CA8DFEA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65DCBFE2-0BB2-484C-BEF2-25E956DAE78D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Voorlopige gunning</a:t>
          </a:r>
          <a:endParaRPr lang="nl-NL" dirty="0">
            <a:latin typeface="+mn-lt"/>
          </a:endParaRPr>
        </a:p>
      </dgm:t>
    </dgm:pt>
    <dgm:pt modelId="{E86FE2C9-973C-D945-8AB2-F7880D9C7F31}" type="parTrans" cxnId="{B3333F4C-2A7D-D14A-A6FE-83AF891D31BF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F58B462C-E444-E54B-9441-4DD026843857}" type="sibTrans" cxnId="{B3333F4C-2A7D-D14A-A6FE-83AF891D31BF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498C8A58-2BF8-2244-AB7C-C06409394B31}">
      <dgm:prSet phldrT="[Tekst]"/>
      <dgm:spPr/>
      <dgm:t>
        <a:bodyPr/>
        <a:lstStyle/>
        <a:p>
          <a:r>
            <a:rPr lang="nl-NL" sz="1500" dirty="0" smtClean="0">
              <a:latin typeface="+mn-lt"/>
            </a:rPr>
            <a:t>Na beoordeling inschrijvingen deelovereenkomsten; beoordeling gepland </a:t>
          </a:r>
          <a:r>
            <a:rPr lang="nl-NL" sz="1500" dirty="0" err="1" smtClean="0">
              <a:latin typeface="+mn-lt"/>
            </a:rPr>
            <a:t>vóor</a:t>
          </a:r>
          <a:r>
            <a:rPr lang="nl-NL" sz="1500" dirty="0" smtClean="0">
              <a:latin typeface="+mn-lt"/>
            </a:rPr>
            <a:t> half november</a:t>
          </a:r>
          <a:endParaRPr lang="nl-NL" sz="1500" dirty="0">
            <a:latin typeface="+mn-lt"/>
          </a:endParaRPr>
        </a:p>
      </dgm:t>
    </dgm:pt>
    <dgm:pt modelId="{7051F394-8F93-B644-813F-36DC5A0ED399}" type="parTrans" cxnId="{5E7EF7C2-B5B4-044F-A8E2-B386CEE3458A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F3FDCD4E-20AB-264C-9A0F-ED845628343B}" type="sibTrans" cxnId="{5E7EF7C2-B5B4-044F-A8E2-B386CEE3458A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226E53AE-FED4-F442-83EB-B1098D440E4B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Definitieve gunning</a:t>
          </a:r>
          <a:endParaRPr lang="nl-NL" dirty="0">
            <a:latin typeface="+mn-lt"/>
          </a:endParaRPr>
        </a:p>
      </dgm:t>
    </dgm:pt>
    <dgm:pt modelId="{7610C9B4-37A2-C840-875F-6E6FE2657465}" type="parTrans" cxnId="{1DC790E0-9D21-F841-9381-8DAF186E6836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B9806B17-9BDD-F14F-AFD6-4FF87AD3B78A}" type="sibTrans" cxnId="{1DC790E0-9D21-F841-9381-8DAF186E6836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1383D1FA-3FE5-6F4B-9ACD-CA619E65FBEA}">
      <dgm:prSet phldrT="[Tekst]"/>
      <dgm:spPr/>
      <dgm:t>
        <a:bodyPr/>
        <a:lstStyle/>
        <a:p>
          <a:r>
            <a:rPr lang="nl-NL" sz="1500" dirty="0" smtClean="0">
              <a:latin typeface="+mn-lt"/>
            </a:rPr>
            <a:t>Na collegebesluit gepland 29 november</a:t>
          </a:r>
          <a:endParaRPr lang="nl-NL" sz="1500" dirty="0">
            <a:latin typeface="+mn-lt"/>
          </a:endParaRPr>
        </a:p>
      </dgm:t>
    </dgm:pt>
    <dgm:pt modelId="{979921AB-10AA-9C47-A81C-3C13D4DB8B8C}" type="parTrans" cxnId="{C07893CA-D9C8-964D-96DC-94616E75AEA6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26827764-F7F0-D34C-92F0-D1D9836B0B39}" type="sibTrans" cxnId="{C07893CA-D9C8-964D-96DC-94616E75AEA6}">
      <dgm:prSet/>
      <dgm:spPr/>
      <dgm:t>
        <a:bodyPr/>
        <a:lstStyle/>
        <a:p>
          <a:endParaRPr lang="nl-NL">
            <a:latin typeface="+mn-lt"/>
          </a:endParaRPr>
        </a:p>
      </dgm:t>
    </dgm:pt>
    <dgm:pt modelId="{DB49E1E1-506D-7F48-8830-19FF77690D71}">
      <dgm:prSet phldrT="[Tekst]" custT="1"/>
      <dgm:spPr/>
      <dgm:t>
        <a:bodyPr/>
        <a:lstStyle/>
        <a:p>
          <a:r>
            <a:rPr lang="nl-NL" sz="1500" dirty="0" smtClean="0">
              <a:latin typeface="+mn-lt"/>
            </a:rPr>
            <a:t>Gunning 1</a:t>
          </a:r>
          <a:r>
            <a:rPr lang="nl-NL" sz="1500" baseline="30000" dirty="0" smtClean="0">
              <a:latin typeface="+mn-lt"/>
            </a:rPr>
            <a:t>ste</a:t>
          </a:r>
          <a:r>
            <a:rPr lang="nl-NL" sz="1500" dirty="0" smtClean="0">
              <a:latin typeface="+mn-lt"/>
            </a:rPr>
            <a:t> </a:t>
          </a:r>
          <a:r>
            <a:rPr lang="nl-NL" sz="1500" smtClean="0">
              <a:latin typeface="+mn-lt"/>
            </a:rPr>
            <a:t>week december</a:t>
          </a:r>
          <a:endParaRPr lang="nl-NL" sz="1000" i="1" dirty="0">
            <a:latin typeface="+mn-lt"/>
          </a:endParaRPr>
        </a:p>
      </dgm:t>
    </dgm:pt>
    <dgm:pt modelId="{0B7E32A9-3AFC-8143-8734-778938A91B34}" type="parTrans" cxnId="{850C8553-C049-974D-9E71-7D969BF3D8C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24B0BF00-3073-4D47-BD61-884DD35AE838}" type="sibTrans" cxnId="{850C8553-C049-974D-9E71-7D969BF3D8C4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02621DF8-C345-6545-8CA5-74D826E1DFA2}">
      <dgm:prSet phldrT="[Tekst]"/>
      <dgm:spPr/>
      <dgm:t>
        <a:bodyPr/>
        <a:lstStyle/>
        <a:p>
          <a:endParaRPr lang="nl-NL" dirty="0">
            <a:latin typeface="+mn-lt"/>
          </a:endParaRPr>
        </a:p>
      </dgm:t>
    </dgm:pt>
    <dgm:pt modelId="{4D96CDBC-AB06-AA40-AF8E-9319071FB04A}" type="parTrans" cxnId="{E933214E-77F9-8B43-9ECB-85EBDB87237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4D1DB0E2-4A5C-0341-9376-97F123D90CC6}" type="sibTrans" cxnId="{E933214E-77F9-8B43-9ECB-85EBDB87237C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88A9409B-8721-6541-8FD7-7B60A7C928D0}">
      <dgm:prSet phldrT="[Tekst]"/>
      <dgm:spPr/>
      <dgm:t>
        <a:bodyPr/>
        <a:lstStyle/>
        <a:p>
          <a:r>
            <a:rPr lang="nl-NL" dirty="0" smtClean="0">
              <a:latin typeface="+mn-lt"/>
            </a:rPr>
            <a:t>Parallel traject van implementatie start 1 oktober</a:t>
          </a:r>
          <a:endParaRPr lang="nl-NL" dirty="0">
            <a:latin typeface="+mn-lt"/>
          </a:endParaRPr>
        </a:p>
      </dgm:t>
    </dgm:pt>
    <dgm:pt modelId="{B55BC1D3-3475-6D46-945D-F7660B831C2C}" type="parTrans" cxnId="{8B5E45E2-E223-324D-BB54-BA5E54CFC28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89B5A6E-28C2-984E-97BD-358C324D02CB}" type="sibTrans" cxnId="{8B5E45E2-E223-324D-BB54-BA5E54CFC28D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6965AF12-A829-A942-BD46-556A5AADF2EA}">
      <dgm:prSet phldrT="[Tekst]" custT="1"/>
      <dgm:spPr/>
      <dgm:t>
        <a:bodyPr/>
        <a:lstStyle/>
        <a:p>
          <a:r>
            <a:rPr lang="nl-NL" sz="1500" dirty="0" smtClean="0">
              <a:latin typeface="+mn-lt"/>
            </a:rPr>
            <a:t>Voorlopige gunning: 3</a:t>
          </a:r>
          <a:r>
            <a:rPr lang="nl-NL" sz="1500" baseline="30000" dirty="0" smtClean="0">
              <a:latin typeface="+mn-lt"/>
            </a:rPr>
            <a:t>de</a:t>
          </a:r>
          <a:r>
            <a:rPr lang="nl-NL" sz="1500" dirty="0" smtClean="0">
              <a:latin typeface="+mn-lt"/>
            </a:rPr>
            <a:t> week nov, onder voorbehoud positief collegebesluit en bezwaartermijn</a:t>
          </a:r>
          <a:endParaRPr lang="nl-NL" sz="1500" dirty="0">
            <a:latin typeface="+mn-lt"/>
          </a:endParaRPr>
        </a:p>
      </dgm:t>
    </dgm:pt>
    <dgm:pt modelId="{1286DAA5-A974-8747-AF5B-A5091BC81948}" type="parTrans" cxnId="{78931F5B-8D77-064C-A98D-41CE8B0ECD29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B95B5E9A-B232-8446-AB83-33B21EFA0B60}" type="sibTrans" cxnId="{78931F5B-8D77-064C-A98D-41CE8B0ECD29}">
      <dgm:prSet/>
      <dgm:spPr/>
      <dgm:t>
        <a:bodyPr/>
        <a:lstStyle/>
        <a:p>
          <a:endParaRPr lang="en-US">
            <a:latin typeface="+mn-lt"/>
          </a:endParaRPr>
        </a:p>
      </dgm:t>
    </dgm:pt>
    <dgm:pt modelId="{95DA1144-174E-974A-A5DA-2C054793ED10}" type="pres">
      <dgm:prSet presAssocID="{441E2ED6-2972-3E43-AA6F-F3C63353B5B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3295CA-2E56-834F-94A2-3F3C84229ABC}" type="pres">
      <dgm:prSet presAssocID="{66F42B11-6A07-7249-B122-4F94C87502A4}" presName="circle1" presStyleLbl="node1" presStyleIdx="0" presStyleCnt="3"/>
      <dgm:spPr/>
    </dgm:pt>
    <dgm:pt modelId="{CE62FC9A-0427-5E43-AE35-C206CE019E5B}" type="pres">
      <dgm:prSet presAssocID="{66F42B11-6A07-7249-B122-4F94C87502A4}" presName="space" presStyleCnt="0"/>
      <dgm:spPr/>
    </dgm:pt>
    <dgm:pt modelId="{FFC95DF3-1DAA-BD4A-B17E-93C58CDAD5A1}" type="pres">
      <dgm:prSet presAssocID="{66F42B11-6A07-7249-B122-4F94C87502A4}" presName="rect1" presStyleLbl="alignAcc1" presStyleIdx="0" presStyleCnt="3"/>
      <dgm:spPr/>
      <dgm:t>
        <a:bodyPr/>
        <a:lstStyle/>
        <a:p>
          <a:endParaRPr lang="en-US"/>
        </a:p>
      </dgm:t>
    </dgm:pt>
    <dgm:pt modelId="{1389D227-B4D5-7A44-B275-42BBF876A80D}" type="pres">
      <dgm:prSet presAssocID="{65DCBFE2-0BB2-484C-BEF2-25E956DAE78D}" presName="vertSpace2" presStyleLbl="node1" presStyleIdx="0" presStyleCnt="3"/>
      <dgm:spPr/>
    </dgm:pt>
    <dgm:pt modelId="{47BA20FB-B10A-8648-B0D1-4AAD2C88928D}" type="pres">
      <dgm:prSet presAssocID="{65DCBFE2-0BB2-484C-BEF2-25E956DAE78D}" presName="circle2" presStyleLbl="node1" presStyleIdx="1" presStyleCnt="3"/>
      <dgm:spPr/>
    </dgm:pt>
    <dgm:pt modelId="{286EA026-2F2C-484B-9F79-354C10F14879}" type="pres">
      <dgm:prSet presAssocID="{65DCBFE2-0BB2-484C-BEF2-25E956DAE78D}" presName="rect2" presStyleLbl="alignAcc1" presStyleIdx="1" presStyleCnt="3"/>
      <dgm:spPr/>
      <dgm:t>
        <a:bodyPr/>
        <a:lstStyle/>
        <a:p>
          <a:endParaRPr lang="en-US"/>
        </a:p>
      </dgm:t>
    </dgm:pt>
    <dgm:pt modelId="{6A7FD9C8-1B98-7444-A5FA-CE0729A665D2}" type="pres">
      <dgm:prSet presAssocID="{226E53AE-FED4-F442-83EB-B1098D440E4B}" presName="vertSpace3" presStyleLbl="node1" presStyleIdx="1" presStyleCnt="3"/>
      <dgm:spPr/>
    </dgm:pt>
    <dgm:pt modelId="{5D93389F-1C32-424E-A520-97EDBBD5732A}" type="pres">
      <dgm:prSet presAssocID="{226E53AE-FED4-F442-83EB-B1098D440E4B}" presName="circle3" presStyleLbl="node1" presStyleIdx="2" presStyleCnt="3"/>
      <dgm:spPr/>
    </dgm:pt>
    <dgm:pt modelId="{34EC7205-ABA4-B948-ABA6-456F24413E12}" type="pres">
      <dgm:prSet presAssocID="{226E53AE-FED4-F442-83EB-B1098D440E4B}" presName="rect3" presStyleLbl="alignAcc1" presStyleIdx="2" presStyleCnt="3"/>
      <dgm:spPr/>
      <dgm:t>
        <a:bodyPr/>
        <a:lstStyle/>
        <a:p>
          <a:endParaRPr lang="en-US"/>
        </a:p>
      </dgm:t>
    </dgm:pt>
    <dgm:pt modelId="{F51C100B-BD92-B742-95B9-72C6D5627CBE}" type="pres">
      <dgm:prSet presAssocID="{66F42B11-6A07-7249-B122-4F94C87502A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408141-0CD2-7043-AC99-B1CB0169BFE0}" type="pres">
      <dgm:prSet presAssocID="{66F42B11-6A07-7249-B122-4F94C87502A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B87087-7663-AE45-AE0E-B16DD66E7794}" type="pres">
      <dgm:prSet presAssocID="{65DCBFE2-0BB2-484C-BEF2-25E956DAE78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F89F6-1614-7B4A-ABFC-79066922FE8C}" type="pres">
      <dgm:prSet presAssocID="{65DCBFE2-0BB2-484C-BEF2-25E956DAE78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0BD8D7-8D8E-F847-8F49-BE8E3F5DDBF9}" type="pres">
      <dgm:prSet presAssocID="{226E53AE-FED4-F442-83EB-B1098D440E4B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AEDF6-B63A-5942-AC0C-3E0D208C27F7}" type="pres">
      <dgm:prSet presAssocID="{226E53AE-FED4-F442-83EB-B1098D440E4B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8931F5B-8D77-064C-A98D-41CE8B0ECD29}" srcId="{65DCBFE2-0BB2-484C-BEF2-25E956DAE78D}" destId="{6965AF12-A829-A942-BD46-556A5AADF2EA}" srcOrd="1" destOrd="0" parTransId="{1286DAA5-A974-8747-AF5B-A5091BC81948}" sibTransId="{B95B5E9A-B232-8446-AB83-33B21EFA0B60}"/>
    <dgm:cxn modelId="{E933214E-77F9-8B43-9ECB-85EBDB87237C}" srcId="{66F42B11-6A07-7249-B122-4F94C87502A4}" destId="{02621DF8-C345-6545-8CA5-74D826E1DFA2}" srcOrd="3" destOrd="0" parTransId="{4D96CDBC-AB06-AA40-AF8E-9319071FB04A}" sibTransId="{4D1DB0E2-4A5C-0341-9376-97F123D90CC6}"/>
    <dgm:cxn modelId="{1DC790E0-9D21-F841-9381-8DAF186E6836}" srcId="{441E2ED6-2972-3E43-AA6F-F3C63353B5B1}" destId="{226E53AE-FED4-F442-83EB-B1098D440E4B}" srcOrd="2" destOrd="0" parTransId="{7610C9B4-37A2-C840-875F-6E6FE2657465}" sibTransId="{B9806B17-9BDD-F14F-AFD6-4FF87AD3B78A}"/>
    <dgm:cxn modelId="{9D712AAC-8600-9B4B-909F-2E02C8488F94}" type="presOf" srcId="{DB49E1E1-506D-7F48-8830-19FF77690D71}" destId="{4F8AEDF6-B63A-5942-AC0C-3E0D208C27F7}" srcOrd="0" destOrd="1" presId="urn:microsoft.com/office/officeart/2005/8/layout/target3"/>
    <dgm:cxn modelId="{AF757061-33E8-BE4A-81C6-C30CDD5BBF6C}" srcId="{441E2ED6-2972-3E43-AA6F-F3C63353B5B1}" destId="{66F42B11-6A07-7249-B122-4F94C87502A4}" srcOrd="0" destOrd="0" parTransId="{2185BA1E-72F0-9D46-A6E4-F5D0E2EE1391}" sibTransId="{12E9A254-DAF1-844E-A73B-02ED027FB0DA}"/>
    <dgm:cxn modelId="{8791B404-1A5C-AE42-BBEA-5AD818E7894B}" type="presOf" srcId="{66F42B11-6A07-7249-B122-4F94C87502A4}" destId="{F51C100B-BD92-B742-95B9-72C6D5627CBE}" srcOrd="1" destOrd="0" presId="urn:microsoft.com/office/officeart/2005/8/layout/target3"/>
    <dgm:cxn modelId="{1579A669-3ABC-7C40-ADE8-6C9DC3FCFB09}" type="presOf" srcId="{226E53AE-FED4-F442-83EB-B1098D440E4B}" destId="{34EC7205-ABA4-B948-ABA6-456F24413E12}" srcOrd="0" destOrd="0" presId="urn:microsoft.com/office/officeart/2005/8/layout/target3"/>
    <dgm:cxn modelId="{C07893CA-D9C8-964D-96DC-94616E75AEA6}" srcId="{226E53AE-FED4-F442-83EB-B1098D440E4B}" destId="{1383D1FA-3FE5-6F4B-9ACD-CA619E65FBEA}" srcOrd="0" destOrd="0" parTransId="{979921AB-10AA-9C47-A81C-3C13D4DB8B8C}" sibTransId="{26827764-F7F0-D34C-92F0-D1D9836B0B39}"/>
    <dgm:cxn modelId="{B4F9AE39-C15A-0A43-8C5B-59F4B6F76261}" type="presOf" srcId="{441E2ED6-2972-3E43-AA6F-F3C63353B5B1}" destId="{95DA1144-174E-974A-A5DA-2C054793ED10}" srcOrd="0" destOrd="0" presId="urn:microsoft.com/office/officeart/2005/8/layout/target3"/>
    <dgm:cxn modelId="{AA0BA900-0583-1740-88EF-372B86D4B5B1}" type="presOf" srcId="{65DCBFE2-0BB2-484C-BEF2-25E956DAE78D}" destId="{286EA026-2F2C-484B-9F79-354C10F14879}" srcOrd="0" destOrd="0" presId="urn:microsoft.com/office/officeart/2005/8/layout/target3"/>
    <dgm:cxn modelId="{541AB4D9-E712-8645-B5B4-58192879CA78}" type="presOf" srcId="{42810DE3-0684-5E4D-B112-30E5B0F5AF98}" destId="{BF408141-0CD2-7043-AC99-B1CB0169BFE0}" srcOrd="0" destOrd="0" presId="urn:microsoft.com/office/officeart/2005/8/layout/target3"/>
    <dgm:cxn modelId="{E4E8E1EC-C37A-B446-8E99-A9DFBD63E35A}" type="presOf" srcId="{66F42B11-6A07-7249-B122-4F94C87502A4}" destId="{FFC95DF3-1DAA-BD4A-B17E-93C58CDAD5A1}" srcOrd="0" destOrd="0" presId="urn:microsoft.com/office/officeart/2005/8/layout/target3"/>
    <dgm:cxn modelId="{B3333F4C-2A7D-D14A-A6FE-83AF891D31BF}" srcId="{441E2ED6-2972-3E43-AA6F-F3C63353B5B1}" destId="{65DCBFE2-0BB2-484C-BEF2-25E956DAE78D}" srcOrd="1" destOrd="0" parTransId="{E86FE2C9-973C-D945-8AB2-F7880D9C7F31}" sibTransId="{F58B462C-E444-E54B-9441-4DD026843857}"/>
    <dgm:cxn modelId="{1EE98E4B-3A6E-2548-B7D7-8DA0F24131B6}" type="presOf" srcId="{65DCBFE2-0BB2-484C-BEF2-25E956DAE78D}" destId="{D5B87087-7663-AE45-AE0E-B16DD66E7794}" srcOrd="1" destOrd="0" presId="urn:microsoft.com/office/officeart/2005/8/layout/target3"/>
    <dgm:cxn modelId="{249463B2-0414-544F-9903-C8836CA8DFEA}" srcId="{66F42B11-6A07-7249-B122-4F94C87502A4}" destId="{7F40B667-DA99-8940-89D0-96852E3973D1}" srcOrd="1" destOrd="0" parTransId="{C46BBA87-32E5-FA4F-A41B-2BA13F15BCA4}" sibTransId="{D854834A-6D9A-8A40-8821-46F27B6A3D09}"/>
    <dgm:cxn modelId="{FD141F15-4996-D84D-B5F1-8A3BAB98D93D}" srcId="{66F42B11-6A07-7249-B122-4F94C87502A4}" destId="{42810DE3-0684-5E4D-B112-30E5B0F5AF98}" srcOrd="0" destOrd="0" parTransId="{0B89F1CF-8C10-FD4C-82DA-CF17EEA929C2}" sibTransId="{347DAA0A-9DDE-4A45-87E1-FB66A01587F9}"/>
    <dgm:cxn modelId="{850C8553-C049-974D-9E71-7D969BF3D8C4}" srcId="{226E53AE-FED4-F442-83EB-B1098D440E4B}" destId="{DB49E1E1-506D-7F48-8830-19FF77690D71}" srcOrd="1" destOrd="0" parTransId="{0B7E32A9-3AFC-8143-8734-778938A91B34}" sibTransId="{24B0BF00-3073-4D47-BD61-884DD35AE838}"/>
    <dgm:cxn modelId="{E69631D2-3F4C-984D-9B5E-B35482C8376C}" type="presOf" srcId="{226E53AE-FED4-F442-83EB-B1098D440E4B}" destId="{620BD8D7-8D8E-F847-8F49-BE8E3F5DDBF9}" srcOrd="1" destOrd="0" presId="urn:microsoft.com/office/officeart/2005/8/layout/target3"/>
    <dgm:cxn modelId="{43AF93A0-EB33-CE4F-95CB-BB580396AA14}" type="presOf" srcId="{498C8A58-2BF8-2244-AB7C-C06409394B31}" destId="{379F89F6-1614-7B4A-ABFC-79066922FE8C}" srcOrd="0" destOrd="0" presId="urn:microsoft.com/office/officeart/2005/8/layout/target3"/>
    <dgm:cxn modelId="{25ED09CF-1A3E-334B-ACB4-C02FC61AC583}" type="presOf" srcId="{88A9409B-8721-6541-8FD7-7B60A7C928D0}" destId="{BF408141-0CD2-7043-AC99-B1CB0169BFE0}" srcOrd="0" destOrd="2" presId="urn:microsoft.com/office/officeart/2005/8/layout/target3"/>
    <dgm:cxn modelId="{6B3F4D18-4A5A-AF45-9706-F68CE9F70935}" type="presOf" srcId="{1383D1FA-3FE5-6F4B-9ACD-CA619E65FBEA}" destId="{4F8AEDF6-B63A-5942-AC0C-3E0D208C27F7}" srcOrd="0" destOrd="0" presId="urn:microsoft.com/office/officeart/2005/8/layout/target3"/>
    <dgm:cxn modelId="{922D2A22-4100-8143-B508-92ABE0BAFF10}" type="presOf" srcId="{7F40B667-DA99-8940-89D0-96852E3973D1}" destId="{BF408141-0CD2-7043-AC99-B1CB0169BFE0}" srcOrd="0" destOrd="1" presId="urn:microsoft.com/office/officeart/2005/8/layout/target3"/>
    <dgm:cxn modelId="{8347559D-DCC0-564C-8E4A-DE4202160641}" type="presOf" srcId="{6965AF12-A829-A942-BD46-556A5AADF2EA}" destId="{379F89F6-1614-7B4A-ABFC-79066922FE8C}" srcOrd="0" destOrd="1" presId="urn:microsoft.com/office/officeart/2005/8/layout/target3"/>
    <dgm:cxn modelId="{8B5E45E2-E223-324D-BB54-BA5E54CFC28D}" srcId="{66F42B11-6A07-7249-B122-4F94C87502A4}" destId="{88A9409B-8721-6541-8FD7-7B60A7C928D0}" srcOrd="2" destOrd="0" parTransId="{B55BC1D3-3475-6D46-945D-F7660B831C2C}" sibTransId="{B89B5A6E-28C2-984E-97BD-358C324D02CB}"/>
    <dgm:cxn modelId="{CE1B808C-F8F5-4346-98AA-0D424377CE08}" type="presOf" srcId="{02621DF8-C345-6545-8CA5-74D826E1DFA2}" destId="{BF408141-0CD2-7043-AC99-B1CB0169BFE0}" srcOrd="0" destOrd="3" presId="urn:microsoft.com/office/officeart/2005/8/layout/target3"/>
    <dgm:cxn modelId="{5E7EF7C2-B5B4-044F-A8E2-B386CEE3458A}" srcId="{65DCBFE2-0BB2-484C-BEF2-25E956DAE78D}" destId="{498C8A58-2BF8-2244-AB7C-C06409394B31}" srcOrd="0" destOrd="0" parTransId="{7051F394-8F93-B644-813F-36DC5A0ED399}" sibTransId="{F3FDCD4E-20AB-264C-9A0F-ED845628343B}"/>
    <dgm:cxn modelId="{BED6E922-01AE-7B4C-B69F-0CB1418A039F}" type="presParOf" srcId="{95DA1144-174E-974A-A5DA-2C054793ED10}" destId="{233295CA-2E56-834F-94A2-3F3C84229ABC}" srcOrd="0" destOrd="0" presId="urn:microsoft.com/office/officeart/2005/8/layout/target3"/>
    <dgm:cxn modelId="{88F71542-38E9-B141-88A7-5F1E93FC7D4F}" type="presParOf" srcId="{95DA1144-174E-974A-A5DA-2C054793ED10}" destId="{CE62FC9A-0427-5E43-AE35-C206CE019E5B}" srcOrd="1" destOrd="0" presId="urn:microsoft.com/office/officeart/2005/8/layout/target3"/>
    <dgm:cxn modelId="{2DCC6016-F24A-AF44-8599-F2C6420057CC}" type="presParOf" srcId="{95DA1144-174E-974A-A5DA-2C054793ED10}" destId="{FFC95DF3-1DAA-BD4A-B17E-93C58CDAD5A1}" srcOrd="2" destOrd="0" presId="urn:microsoft.com/office/officeart/2005/8/layout/target3"/>
    <dgm:cxn modelId="{EE8BB57F-8D6C-D947-9F37-8172075F3A9B}" type="presParOf" srcId="{95DA1144-174E-974A-A5DA-2C054793ED10}" destId="{1389D227-B4D5-7A44-B275-42BBF876A80D}" srcOrd="3" destOrd="0" presId="urn:microsoft.com/office/officeart/2005/8/layout/target3"/>
    <dgm:cxn modelId="{BB3FB5FB-998C-9040-B38E-9B0457D202D4}" type="presParOf" srcId="{95DA1144-174E-974A-A5DA-2C054793ED10}" destId="{47BA20FB-B10A-8648-B0D1-4AAD2C88928D}" srcOrd="4" destOrd="0" presId="urn:microsoft.com/office/officeart/2005/8/layout/target3"/>
    <dgm:cxn modelId="{34DABA7F-AE84-894B-AE73-9CBE7B19E361}" type="presParOf" srcId="{95DA1144-174E-974A-A5DA-2C054793ED10}" destId="{286EA026-2F2C-484B-9F79-354C10F14879}" srcOrd="5" destOrd="0" presId="urn:microsoft.com/office/officeart/2005/8/layout/target3"/>
    <dgm:cxn modelId="{5E3B6529-446B-3E45-B29A-360F626F9CBA}" type="presParOf" srcId="{95DA1144-174E-974A-A5DA-2C054793ED10}" destId="{6A7FD9C8-1B98-7444-A5FA-CE0729A665D2}" srcOrd="6" destOrd="0" presId="urn:microsoft.com/office/officeart/2005/8/layout/target3"/>
    <dgm:cxn modelId="{94983C65-1635-0248-B5C1-613B6C4E70BB}" type="presParOf" srcId="{95DA1144-174E-974A-A5DA-2C054793ED10}" destId="{5D93389F-1C32-424E-A520-97EDBBD5732A}" srcOrd="7" destOrd="0" presId="urn:microsoft.com/office/officeart/2005/8/layout/target3"/>
    <dgm:cxn modelId="{240ADAE3-CEED-A146-BB55-32DFC3A2E428}" type="presParOf" srcId="{95DA1144-174E-974A-A5DA-2C054793ED10}" destId="{34EC7205-ABA4-B948-ABA6-456F24413E12}" srcOrd="8" destOrd="0" presId="urn:microsoft.com/office/officeart/2005/8/layout/target3"/>
    <dgm:cxn modelId="{2E09A366-B9C7-3D46-9CC6-2FE3E910526C}" type="presParOf" srcId="{95DA1144-174E-974A-A5DA-2C054793ED10}" destId="{F51C100B-BD92-B742-95B9-72C6D5627CBE}" srcOrd="9" destOrd="0" presId="urn:microsoft.com/office/officeart/2005/8/layout/target3"/>
    <dgm:cxn modelId="{201D9709-FBFF-F448-8BF5-94F2EC87C560}" type="presParOf" srcId="{95DA1144-174E-974A-A5DA-2C054793ED10}" destId="{BF408141-0CD2-7043-AC99-B1CB0169BFE0}" srcOrd="10" destOrd="0" presId="urn:microsoft.com/office/officeart/2005/8/layout/target3"/>
    <dgm:cxn modelId="{28F88A5C-84C7-5D4F-A56C-1E27B12B0740}" type="presParOf" srcId="{95DA1144-174E-974A-A5DA-2C054793ED10}" destId="{D5B87087-7663-AE45-AE0E-B16DD66E7794}" srcOrd="11" destOrd="0" presId="urn:microsoft.com/office/officeart/2005/8/layout/target3"/>
    <dgm:cxn modelId="{C6CEADE3-720C-9744-B171-1D8CE3F4583F}" type="presParOf" srcId="{95DA1144-174E-974A-A5DA-2C054793ED10}" destId="{379F89F6-1614-7B4A-ABFC-79066922FE8C}" srcOrd="12" destOrd="0" presId="urn:microsoft.com/office/officeart/2005/8/layout/target3"/>
    <dgm:cxn modelId="{AAB0AE6D-83E7-1445-9EA8-8A52747FBD1F}" type="presParOf" srcId="{95DA1144-174E-974A-A5DA-2C054793ED10}" destId="{620BD8D7-8D8E-F847-8F49-BE8E3F5DDBF9}" srcOrd="13" destOrd="0" presId="urn:microsoft.com/office/officeart/2005/8/layout/target3"/>
    <dgm:cxn modelId="{9F73C817-7FAB-E948-A4E1-0EFE733D8A24}" type="presParOf" srcId="{95DA1144-174E-974A-A5DA-2C054793ED10}" destId="{4F8AEDF6-B63A-5942-AC0C-3E0D208C27F7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1E2ED6-2972-3E43-AA6F-F3C63353B5B1}" type="doc">
      <dgm:prSet loTypeId="urn:microsoft.com/office/officeart/2005/8/layout/target3" loCatId="" qsTypeId="urn:microsoft.com/office/officeart/2005/8/quickstyle/simple4" qsCatId="simple" csTypeId="urn:microsoft.com/office/officeart/2005/8/colors/colorful1#3" csCatId="colorful" phldr="1"/>
      <dgm:spPr/>
      <dgm:t>
        <a:bodyPr/>
        <a:lstStyle/>
        <a:p>
          <a:endParaRPr lang="nl-NL"/>
        </a:p>
      </dgm:t>
    </dgm:pt>
    <dgm:pt modelId="{4868DE9D-048D-5B47-AE52-167290EB7446}">
      <dgm:prSet/>
      <dgm:spPr/>
      <dgm:t>
        <a:bodyPr/>
        <a:lstStyle/>
        <a:p>
          <a:r>
            <a:rPr lang="nl-NL" dirty="0" smtClean="0"/>
            <a:t>Stuurgroepen 2 maandelijks</a:t>
          </a:r>
          <a:endParaRPr lang="nl-NL" dirty="0"/>
        </a:p>
      </dgm:t>
    </dgm:pt>
    <dgm:pt modelId="{49A2CE7E-1A45-474B-ACFE-27B739BEEEA6}" type="parTrans" cxnId="{C1FCE30F-7E35-3C4D-98D0-3BE82F9B4217}">
      <dgm:prSet/>
      <dgm:spPr/>
      <dgm:t>
        <a:bodyPr/>
        <a:lstStyle/>
        <a:p>
          <a:endParaRPr lang="nl-NL"/>
        </a:p>
      </dgm:t>
    </dgm:pt>
    <dgm:pt modelId="{48E563A0-B1D0-7247-9B75-69862CF150B9}" type="sibTrans" cxnId="{C1FCE30F-7E35-3C4D-98D0-3BE82F9B4217}">
      <dgm:prSet/>
      <dgm:spPr/>
      <dgm:t>
        <a:bodyPr/>
        <a:lstStyle/>
        <a:p>
          <a:endParaRPr lang="nl-NL"/>
        </a:p>
      </dgm:t>
    </dgm:pt>
    <dgm:pt modelId="{660DFE6B-0FAA-924C-A236-64C758FE654C}">
      <dgm:prSet/>
      <dgm:spPr/>
      <dgm:t>
        <a:bodyPr/>
        <a:lstStyle/>
        <a:p>
          <a:r>
            <a:rPr lang="nl-NL" dirty="0" smtClean="0"/>
            <a:t>Werkgroepen 2-3 wekelijks op thema</a:t>
          </a:r>
          <a:endParaRPr lang="nl-NL" dirty="0"/>
        </a:p>
      </dgm:t>
    </dgm:pt>
    <dgm:pt modelId="{C8669AE5-D881-BC4E-B2A9-FDCE00280365}" type="parTrans" cxnId="{B68C8B64-A002-8C40-B529-8AACC76C30D7}">
      <dgm:prSet/>
      <dgm:spPr/>
      <dgm:t>
        <a:bodyPr/>
        <a:lstStyle/>
        <a:p>
          <a:endParaRPr lang="nl-NL"/>
        </a:p>
      </dgm:t>
    </dgm:pt>
    <dgm:pt modelId="{0F399469-FD24-834B-B216-8DBFFEB8E028}" type="sibTrans" cxnId="{B68C8B64-A002-8C40-B529-8AACC76C30D7}">
      <dgm:prSet/>
      <dgm:spPr/>
      <dgm:t>
        <a:bodyPr/>
        <a:lstStyle/>
        <a:p>
          <a:endParaRPr lang="nl-NL"/>
        </a:p>
      </dgm:t>
    </dgm:pt>
    <dgm:pt modelId="{C573E87F-3388-5144-B4D1-F9BF665F364C}">
      <dgm:prSet/>
      <dgm:spPr/>
      <dgm:t>
        <a:bodyPr/>
        <a:lstStyle/>
        <a:p>
          <a:r>
            <a:rPr lang="nl-NL" dirty="0" smtClean="0"/>
            <a:t>Voorstel voor planning volgt</a:t>
          </a:r>
          <a:endParaRPr lang="nl-NL" dirty="0"/>
        </a:p>
      </dgm:t>
    </dgm:pt>
    <dgm:pt modelId="{BB607F40-8F1D-FD4E-BC56-10B5D07F50F8}" type="parTrans" cxnId="{56F2ECCC-5E0F-5B4C-B15D-479E8ED74361}">
      <dgm:prSet/>
      <dgm:spPr/>
      <dgm:t>
        <a:bodyPr/>
        <a:lstStyle/>
        <a:p>
          <a:endParaRPr lang="nl-NL"/>
        </a:p>
      </dgm:t>
    </dgm:pt>
    <dgm:pt modelId="{4CB8F1AB-EBE3-2340-9250-1960C6F0A377}" type="sibTrans" cxnId="{56F2ECCC-5E0F-5B4C-B15D-479E8ED74361}">
      <dgm:prSet/>
      <dgm:spPr/>
      <dgm:t>
        <a:bodyPr/>
        <a:lstStyle/>
        <a:p>
          <a:endParaRPr lang="nl-NL"/>
        </a:p>
      </dgm:t>
    </dgm:pt>
    <dgm:pt modelId="{FBC098D9-A79F-D340-987A-FB5F3DCC9FFD}">
      <dgm:prSet/>
      <dgm:spPr/>
      <dgm:t>
        <a:bodyPr/>
        <a:lstStyle/>
        <a:p>
          <a:r>
            <a:rPr lang="nl-NL" dirty="0" smtClean="0"/>
            <a:t>Monitoring nieuwe producten en aanpassingen</a:t>
          </a:r>
          <a:endParaRPr lang="nl-NL" dirty="0"/>
        </a:p>
      </dgm:t>
    </dgm:pt>
    <dgm:pt modelId="{0B84E966-393D-F04D-B13F-BEEA10C14460}" type="parTrans" cxnId="{564A9946-AE81-1741-BE94-6FAD06D7F1B5}">
      <dgm:prSet/>
      <dgm:spPr/>
      <dgm:t>
        <a:bodyPr/>
        <a:lstStyle/>
        <a:p>
          <a:endParaRPr lang="nl-NL"/>
        </a:p>
      </dgm:t>
    </dgm:pt>
    <dgm:pt modelId="{2443DFB4-73DC-6B41-A0AF-B3C98D022D78}" type="sibTrans" cxnId="{564A9946-AE81-1741-BE94-6FAD06D7F1B5}">
      <dgm:prSet/>
      <dgm:spPr/>
      <dgm:t>
        <a:bodyPr/>
        <a:lstStyle/>
        <a:p>
          <a:endParaRPr lang="nl-NL"/>
        </a:p>
      </dgm:t>
    </dgm:pt>
    <dgm:pt modelId="{CCD65068-0F8E-FF44-B454-35216CABABF9}">
      <dgm:prSet/>
      <dgm:spPr/>
      <dgm:t>
        <a:bodyPr/>
        <a:lstStyle/>
        <a:p>
          <a:endParaRPr lang="nl-NL" dirty="0"/>
        </a:p>
      </dgm:t>
    </dgm:pt>
    <dgm:pt modelId="{7B8695F5-7DD9-E741-B51F-5125AA852205}" type="parTrans" cxnId="{993FA174-7D8A-5247-BE87-0C31683C6AE5}">
      <dgm:prSet/>
      <dgm:spPr/>
      <dgm:t>
        <a:bodyPr/>
        <a:lstStyle/>
        <a:p>
          <a:endParaRPr lang="nl-NL"/>
        </a:p>
      </dgm:t>
    </dgm:pt>
    <dgm:pt modelId="{F059710F-8389-1F43-BF25-8E76D6325570}" type="sibTrans" cxnId="{993FA174-7D8A-5247-BE87-0C31683C6AE5}">
      <dgm:prSet/>
      <dgm:spPr/>
      <dgm:t>
        <a:bodyPr/>
        <a:lstStyle/>
        <a:p>
          <a:endParaRPr lang="nl-NL"/>
        </a:p>
      </dgm:t>
    </dgm:pt>
    <dgm:pt modelId="{95DA1144-174E-974A-A5DA-2C054793ED10}" type="pres">
      <dgm:prSet presAssocID="{441E2ED6-2972-3E43-AA6F-F3C63353B5B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BAC1EC-4A10-A447-B882-E68D29AD4E36}" type="pres">
      <dgm:prSet presAssocID="{4868DE9D-048D-5B47-AE52-167290EB7446}" presName="circle1" presStyleLbl="node1" presStyleIdx="0" presStyleCnt="3"/>
      <dgm:spPr/>
    </dgm:pt>
    <dgm:pt modelId="{24C56A1D-E208-FE4F-B3BC-DE8CF49D5FD5}" type="pres">
      <dgm:prSet presAssocID="{4868DE9D-048D-5B47-AE52-167290EB7446}" presName="space" presStyleCnt="0"/>
      <dgm:spPr/>
    </dgm:pt>
    <dgm:pt modelId="{7F80C873-1E63-6748-AA59-6A056F404C8F}" type="pres">
      <dgm:prSet presAssocID="{4868DE9D-048D-5B47-AE52-167290EB7446}" presName="rect1" presStyleLbl="alignAcc1" presStyleIdx="0" presStyleCnt="3"/>
      <dgm:spPr/>
      <dgm:t>
        <a:bodyPr/>
        <a:lstStyle/>
        <a:p>
          <a:endParaRPr lang="nl-NL"/>
        </a:p>
      </dgm:t>
    </dgm:pt>
    <dgm:pt modelId="{F329515C-AB07-4C43-822C-776A876905FD}" type="pres">
      <dgm:prSet presAssocID="{660DFE6B-0FAA-924C-A236-64C758FE654C}" presName="vertSpace2" presStyleLbl="node1" presStyleIdx="0" presStyleCnt="3"/>
      <dgm:spPr/>
    </dgm:pt>
    <dgm:pt modelId="{5BC14845-3A40-484D-B4D8-C26085B0E3DC}" type="pres">
      <dgm:prSet presAssocID="{660DFE6B-0FAA-924C-A236-64C758FE654C}" presName="circle2" presStyleLbl="node1" presStyleIdx="1" presStyleCnt="3"/>
      <dgm:spPr/>
    </dgm:pt>
    <dgm:pt modelId="{5C3C619A-A4A0-B84F-9805-CB1EBD5BA3FD}" type="pres">
      <dgm:prSet presAssocID="{660DFE6B-0FAA-924C-A236-64C758FE654C}" presName="rect2" presStyleLbl="alignAcc1" presStyleIdx="1" presStyleCnt="3"/>
      <dgm:spPr/>
      <dgm:t>
        <a:bodyPr/>
        <a:lstStyle/>
        <a:p>
          <a:endParaRPr lang="nl-NL"/>
        </a:p>
      </dgm:t>
    </dgm:pt>
    <dgm:pt modelId="{710A5BCE-CE65-1547-8207-BE79811D3FB7}" type="pres">
      <dgm:prSet presAssocID="{C573E87F-3388-5144-B4D1-F9BF665F364C}" presName="vertSpace3" presStyleLbl="node1" presStyleIdx="1" presStyleCnt="3"/>
      <dgm:spPr/>
    </dgm:pt>
    <dgm:pt modelId="{D265646A-982A-9641-9757-C1C13B389F3A}" type="pres">
      <dgm:prSet presAssocID="{C573E87F-3388-5144-B4D1-F9BF665F364C}" presName="circle3" presStyleLbl="node1" presStyleIdx="2" presStyleCnt="3"/>
      <dgm:spPr/>
    </dgm:pt>
    <dgm:pt modelId="{38BDA6EB-DF0E-4441-B618-2E277E96BF32}" type="pres">
      <dgm:prSet presAssocID="{C573E87F-3388-5144-B4D1-F9BF665F364C}" presName="rect3" presStyleLbl="alignAcc1" presStyleIdx="2" presStyleCnt="3"/>
      <dgm:spPr/>
      <dgm:t>
        <a:bodyPr/>
        <a:lstStyle/>
        <a:p>
          <a:endParaRPr lang="nl-NL"/>
        </a:p>
      </dgm:t>
    </dgm:pt>
    <dgm:pt modelId="{268C6A33-145A-2447-BF34-8916C1D8130B}" type="pres">
      <dgm:prSet presAssocID="{4868DE9D-048D-5B47-AE52-167290EB744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D5FE08A-B0D9-A14B-8B4F-6DA20FFE7741}" type="pres">
      <dgm:prSet presAssocID="{4868DE9D-048D-5B47-AE52-167290EB7446}" presName="rect1ChTx" presStyleLbl="alignAcc1" presStyleIdx="2" presStyleCnt="3">
        <dgm:presLayoutVars>
          <dgm:bulletEnabled val="1"/>
        </dgm:presLayoutVars>
      </dgm:prSet>
      <dgm:spPr/>
    </dgm:pt>
    <dgm:pt modelId="{CD778260-095A-0844-9E6E-14E08B5F9FDE}" type="pres">
      <dgm:prSet presAssocID="{660DFE6B-0FAA-924C-A236-64C758FE654C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B198079-9DBF-9C4C-BF52-9E64C64C6607}" type="pres">
      <dgm:prSet presAssocID="{660DFE6B-0FAA-924C-A236-64C758FE654C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28C48DA2-EA69-0C42-9F83-5A6F515BE343}" type="pres">
      <dgm:prSet presAssocID="{C573E87F-3388-5144-B4D1-F9BF665F364C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9DEE917-F561-AC4B-A2D4-0CF96656BB12}" type="pres">
      <dgm:prSet presAssocID="{C573E87F-3388-5144-B4D1-F9BF665F364C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83CC3510-EC3C-5C46-8CE5-436E65F2A2BD}" type="presOf" srcId="{441E2ED6-2972-3E43-AA6F-F3C63353B5B1}" destId="{95DA1144-174E-974A-A5DA-2C054793ED10}" srcOrd="0" destOrd="0" presId="urn:microsoft.com/office/officeart/2005/8/layout/target3"/>
    <dgm:cxn modelId="{FB2B8051-E387-F745-A822-1E6C136BB309}" type="presOf" srcId="{4868DE9D-048D-5B47-AE52-167290EB7446}" destId="{7F80C873-1E63-6748-AA59-6A056F404C8F}" srcOrd="0" destOrd="0" presId="urn:microsoft.com/office/officeart/2005/8/layout/target3"/>
    <dgm:cxn modelId="{564A9946-AE81-1741-BE94-6FAD06D7F1B5}" srcId="{660DFE6B-0FAA-924C-A236-64C758FE654C}" destId="{FBC098D9-A79F-D340-987A-FB5F3DCC9FFD}" srcOrd="0" destOrd="0" parTransId="{0B84E966-393D-F04D-B13F-BEEA10C14460}" sibTransId="{2443DFB4-73DC-6B41-A0AF-B3C98D022D78}"/>
    <dgm:cxn modelId="{FD35224B-4DE7-2248-80A2-F96358B0F251}" type="presOf" srcId="{C573E87F-3388-5144-B4D1-F9BF665F364C}" destId="{38BDA6EB-DF0E-4441-B618-2E277E96BF32}" srcOrd="0" destOrd="0" presId="urn:microsoft.com/office/officeart/2005/8/layout/target3"/>
    <dgm:cxn modelId="{34437CDB-354A-8E4D-8FDB-E0D86D4F0698}" type="presOf" srcId="{660DFE6B-0FAA-924C-A236-64C758FE654C}" destId="{CD778260-095A-0844-9E6E-14E08B5F9FDE}" srcOrd="1" destOrd="0" presId="urn:microsoft.com/office/officeart/2005/8/layout/target3"/>
    <dgm:cxn modelId="{56F2ECCC-5E0F-5B4C-B15D-479E8ED74361}" srcId="{441E2ED6-2972-3E43-AA6F-F3C63353B5B1}" destId="{C573E87F-3388-5144-B4D1-F9BF665F364C}" srcOrd="2" destOrd="0" parTransId="{BB607F40-8F1D-FD4E-BC56-10B5D07F50F8}" sibTransId="{4CB8F1AB-EBE3-2340-9250-1960C6F0A377}"/>
    <dgm:cxn modelId="{993FA174-7D8A-5247-BE87-0C31683C6AE5}" srcId="{660DFE6B-0FAA-924C-A236-64C758FE654C}" destId="{CCD65068-0F8E-FF44-B454-35216CABABF9}" srcOrd="1" destOrd="0" parTransId="{7B8695F5-7DD9-E741-B51F-5125AA852205}" sibTransId="{F059710F-8389-1F43-BF25-8E76D6325570}"/>
    <dgm:cxn modelId="{C145A56E-FD91-B84F-9E64-1E1352716077}" type="presOf" srcId="{C573E87F-3388-5144-B4D1-F9BF665F364C}" destId="{28C48DA2-EA69-0C42-9F83-5A6F515BE343}" srcOrd="1" destOrd="0" presId="urn:microsoft.com/office/officeart/2005/8/layout/target3"/>
    <dgm:cxn modelId="{D27461CE-C3D9-2B4D-B788-D2BAF0A770E5}" type="presOf" srcId="{CCD65068-0F8E-FF44-B454-35216CABABF9}" destId="{4B198079-9DBF-9C4C-BF52-9E64C64C6607}" srcOrd="0" destOrd="1" presId="urn:microsoft.com/office/officeart/2005/8/layout/target3"/>
    <dgm:cxn modelId="{75B975D3-47AE-914B-8B8B-ADF4869AD80E}" type="presOf" srcId="{4868DE9D-048D-5B47-AE52-167290EB7446}" destId="{268C6A33-145A-2447-BF34-8916C1D8130B}" srcOrd="1" destOrd="0" presId="urn:microsoft.com/office/officeart/2005/8/layout/target3"/>
    <dgm:cxn modelId="{C1FCE30F-7E35-3C4D-98D0-3BE82F9B4217}" srcId="{441E2ED6-2972-3E43-AA6F-F3C63353B5B1}" destId="{4868DE9D-048D-5B47-AE52-167290EB7446}" srcOrd="0" destOrd="0" parTransId="{49A2CE7E-1A45-474B-ACFE-27B739BEEEA6}" sibTransId="{48E563A0-B1D0-7247-9B75-69862CF150B9}"/>
    <dgm:cxn modelId="{D2F78362-AF9E-DE4D-826A-80CC588C84F2}" type="presOf" srcId="{660DFE6B-0FAA-924C-A236-64C758FE654C}" destId="{5C3C619A-A4A0-B84F-9805-CB1EBD5BA3FD}" srcOrd="0" destOrd="0" presId="urn:microsoft.com/office/officeart/2005/8/layout/target3"/>
    <dgm:cxn modelId="{533679FE-3A3E-4446-8174-D26373A14631}" type="presOf" srcId="{FBC098D9-A79F-D340-987A-FB5F3DCC9FFD}" destId="{4B198079-9DBF-9C4C-BF52-9E64C64C6607}" srcOrd="0" destOrd="0" presId="urn:microsoft.com/office/officeart/2005/8/layout/target3"/>
    <dgm:cxn modelId="{B68C8B64-A002-8C40-B529-8AACC76C30D7}" srcId="{441E2ED6-2972-3E43-AA6F-F3C63353B5B1}" destId="{660DFE6B-0FAA-924C-A236-64C758FE654C}" srcOrd="1" destOrd="0" parTransId="{C8669AE5-D881-BC4E-B2A9-FDCE00280365}" sibTransId="{0F399469-FD24-834B-B216-8DBFFEB8E028}"/>
    <dgm:cxn modelId="{35EE1B47-4810-B243-B3C6-06170A6096ED}" type="presParOf" srcId="{95DA1144-174E-974A-A5DA-2C054793ED10}" destId="{39BAC1EC-4A10-A447-B882-E68D29AD4E36}" srcOrd="0" destOrd="0" presId="urn:microsoft.com/office/officeart/2005/8/layout/target3"/>
    <dgm:cxn modelId="{2FC0FC37-4594-CF4B-9CB8-EB935C57859D}" type="presParOf" srcId="{95DA1144-174E-974A-A5DA-2C054793ED10}" destId="{24C56A1D-E208-FE4F-B3BC-DE8CF49D5FD5}" srcOrd="1" destOrd="0" presId="urn:microsoft.com/office/officeart/2005/8/layout/target3"/>
    <dgm:cxn modelId="{DD79A9F6-086E-3C4F-B8F8-8BD854F28EC7}" type="presParOf" srcId="{95DA1144-174E-974A-A5DA-2C054793ED10}" destId="{7F80C873-1E63-6748-AA59-6A056F404C8F}" srcOrd="2" destOrd="0" presId="urn:microsoft.com/office/officeart/2005/8/layout/target3"/>
    <dgm:cxn modelId="{5E000741-A8F6-CA49-A9AC-08575AFCC3E0}" type="presParOf" srcId="{95DA1144-174E-974A-A5DA-2C054793ED10}" destId="{F329515C-AB07-4C43-822C-776A876905FD}" srcOrd="3" destOrd="0" presId="urn:microsoft.com/office/officeart/2005/8/layout/target3"/>
    <dgm:cxn modelId="{F6C0CC95-F375-4E4C-9707-C2E7BF8A17E9}" type="presParOf" srcId="{95DA1144-174E-974A-A5DA-2C054793ED10}" destId="{5BC14845-3A40-484D-B4D8-C26085B0E3DC}" srcOrd="4" destOrd="0" presId="urn:microsoft.com/office/officeart/2005/8/layout/target3"/>
    <dgm:cxn modelId="{C40D3C1E-F9E8-354D-A13F-8392065D72BA}" type="presParOf" srcId="{95DA1144-174E-974A-A5DA-2C054793ED10}" destId="{5C3C619A-A4A0-B84F-9805-CB1EBD5BA3FD}" srcOrd="5" destOrd="0" presId="urn:microsoft.com/office/officeart/2005/8/layout/target3"/>
    <dgm:cxn modelId="{EE3A402D-85B7-4247-B838-828BB41A20DF}" type="presParOf" srcId="{95DA1144-174E-974A-A5DA-2C054793ED10}" destId="{710A5BCE-CE65-1547-8207-BE79811D3FB7}" srcOrd="6" destOrd="0" presId="urn:microsoft.com/office/officeart/2005/8/layout/target3"/>
    <dgm:cxn modelId="{CCBF6896-BC8B-1B4D-A3C5-7C35BB8FF4AB}" type="presParOf" srcId="{95DA1144-174E-974A-A5DA-2C054793ED10}" destId="{D265646A-982A-9641-9757-C1C13B389F3A}" srcOrd="7" destOrd="0" presId="urn:microsoft.com/office/officeart/2005/8/layout/target3"/>
    <dgm:cxn modelId="{64D15D56-0E28-AF48-BA24-D3D518A711B7}" type="presParOf" srcId="{95DA1144-174E-974A-A5DA-2C054793ED10}" destId="{38BDA6EB-DF0E-4441-B618-2E277E96BF32}" srcOrd="8" destOrd="0" presId="urn:microsoft.com/office/officeart/2005/8/layout/target3"/>
    <dgm:cxn modelId="{948B5445-710E-2E4C-B904-8E721A281E67}" type="presParOf" srcId="{95DA1144-174E-974A-A5DA-2C054793ED10}" destId="{268C6A33-145A-2447-BF34-8916C1D8130B}" srcOrd="9" destOrd="0" presId="urn:microsoft.com/office/officeart/2005/8/layout/target3"/>
    <dgm:cxn modelId="{4652338A-C26F-7443-A0B7-71D286D07BF4}" type="presParOf" srcId="{95DA1144-174E-974A-A5DA-2C054793ED10}" destId="{6D5FE08A-B0D9-A14B-8B4F-6DA20FFE7741}" srcOrd="10" destOrd="0" presId="urn:microsoft.com/office/officeart/2005/8/layout/target3"/>
    <dgm:cxn modelId="{7EA47E5A-5FD3-6F4F-A4F5-58FF96355CD6}" type="presParOf" srcId="{95DA1144-174E-974A-A5DA-2C054793ED10}" destId="{CD778260-095A-0844-9E6E-14E08B5F9FDE}" srcOrd="11" destOrd="0" presId="urn:microsoft.com/office/officeart/2005/8/layout/target3"/>
    <dgm:cxn modelId="{1BC49F2B-21F3-0645-95F2-828C94C75FC4}" type="presParOf" srcId="{95DA1144-174E-974A-A5DA-2C054793ED10}" destId="{4B198079-9DBF-9C4C-BF52-9E64C64C6607}" srcOrd="12" destOrd="0" presId="urn:microsoft.com/office/officeart/2005/8/layout/target3"/>
    <dgm:cxn modelId="{3DE90BF9-AB6B-C84A-9995-083B1DE2B308}" type="presParOf" srcId="{95DA1144-174E-974A-A5DA-2C054793ED10}" destId="{28C48DA2-EA69-0C42-9F83-5A6F515BE343}" srcOrd="13" destOrd="0" presId="urn:microsoft.com/office/officeart/2005/8/layout/target3"/>
    <dgm:cxn modelId="{CFB1D95A-B15D-F444-B057-CC5863E804A1}" type="presParOf" srcId="{95DA1144-174E-974A-A5DA-2C054793ED10}" destId="{E9DEE917-F561-AC4B-A2D4-0CF96656BB12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876126-E4FA-2E47-A05E-24F322BB32DF}">
      <dsp:nvSpPr>
        <dsp:cNvPr id="0" name=""/>
        <dsp:cNvSpPr/>
      </dsp:nvSpPr>
      <dsp:spPr>
        <a:xfrm>
          <a:off x="2698247" y="2112300"/>
          <a:ext cx="1835473" cy="91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>
              <a:latin typeface="+mn-lt"/>
            </a:rPr>
            <a:t>Bestuurlijke aanbesteding</a:t>
          </a:r>
          <a:endParaRPr lang="nl-NL" sz="1300" kern="1200" dirty="0">
            <a:latin typeface="+mn-lt"/>
          </a:endParaRPr>
        </a:p>
      </dsp:txBody>
      <dsp:txXfrm>
        <a:off x="2698247" y="2112300"/>
        <a:ext cx="1835473" cy="917736"/>
      </dsp:txXfrm>
    </dsp:sp>
    <dsp:sp modelId="{D7F685BE-055B-2B4C-A177-28938D2BFE20}">
      <dsp:nvSpPr>
        <dsp:cNvPr id="0" name=""/>
        <dsp:cNvSpPr/>
      </dsp:nvSpPr>
      <dsp:spPr>
        <a:xfrm>
          <a:off x="4533721" y="2555106"/>
          <a:ext cx="73418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4189" y="1606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latin typeface="+mn-lt"/>
          </a:endParaRPr>
        </a:p>
      </dsp:txBody>
      <dsp:txXfrm>
        <a:off x="4882461" y="2552814"/>
        <a:ext cx="36709" cy="36709"/>
      </dsp:txXfrm>
    </dsp:sp>
    <dsp:sp modelId="{9A9F5C33-DE04-E946-BE41-1A40F55F44FC}">
      <dsp:nvSpPr>
        <dsp:cNvPr id="0" name=""/>
        <dsp:cNvSpPr/>
      </dsp:nvSpPr>
      <dsp:spPr>
        <a:xfrm>
          <a:off x="5267910" y="2112300"/>
          <a:ext cx="1835473" cy="91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>
              <a:latin typeface="+mn-lt"/>
            </a:rPr>
            <a:t>Basiserkenning regio Amersfoort/ Dialoogconvenant</a:t>
          </a:r>
          <a:endParaRPr lang="nl-NL" sz="1300" kern="1200" dirty="0">
            <a:latin typeface="+mn-lt"/>
          </a:endParaRPr>
        </a:p>
      </dsp:txBody>
      <dsp:txXfrm>
        <a:off x="5267910" y="2112300"/>
        <a:ext cx="1835473" cy="917736"/>
      </dsp:txXfrm>
    </dsp:sp>
    <dsp:sp modelId="{99A5049B-3585-1F4C-8E35-A44E81A8248E}">
      <dsp:nvSpPr>
        <dsp:cNvPr id="0" name=""/>
        <dsp:cNvSpPr/>
      </dsp:nvSpPr>
      <dsp:spPr>
        <a:xfrm rot="17350740">
          <a:off x="6353060" y="1499709"/>
          <a:ext cx="22348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234834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800" kern="1200">
            <a:latin typeface="+mn-lt"/>
          </a:endParaRPr>
        </a:p>
      </dsp:txBody>
      <dsp:txXfrm rot="17350740">
        <a:off x="7414607" y="1459901"/>
        <a:ext cx="111741" cy="111741"/>
      </dsp:txXfrm>
    </dsp:sp>
    <dsp:sp modelId="{EBA62789-D05E-F24C-90C1-0608ECF1DE26}">
      <dsp:nvSpPr>
        <dsp:cNvPr id="0" name=""/>
        <dsp:cNvSpPr/>
      </dsp:nvSpPr>
      <dsp:spPr>
        <a:xfrm>
          <a:off x="7837572" y="1506"/>
          <a:ext cx="1835473" cy="91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>
              <a:latin typeface="+mn-lt"/>
            </a:rPr>
            <a:t>Programmabeschrijving</a:t>
          </a:r>
          <a:endParaRPr lang="nl-NL" sz="1300" kern="1200" dirty="0">
            <a:latin typeface="+mn-lt"/>
          </a:endParaRPr>
        </a:p>
      </dsp:txBody>
      <dsp:txXfrm>
        <a:off x="7837572" y="1506"/>
        <a:ext cx="1835473" cy="917736"/>
      </dsp:txXfrm>
    </dsp:sp>
    <dsp:sp modelId="{460A21D3-45F5-E94B-8EB5-A63B76223D28}">
      <dsp:nvSpPr>
        <dsp:cNvPr id="0" name=""/>
        <dsp:cNvSpPr/>
      </dsp:nvSpPr>
      <dsp:spPr>
        <a:xfrm rot="18289469">
          <a:off x="6827653" y="2027408"/>
          <a:ext cx="128565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85650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latin typeface="+mn-lt"/>
          </a:endParaRPr>
        </a:p>
      </dsp:txBody>
      <dsp:txXfrm rot="18289469">
        <a:off x="7438336" y="2011329"/>
        <a:ext cx="64282" cy="64282"/>
      </dsp:txXfrm>
    </dsp:sp>
    <dsp:sp modelId="{EF5D99AB-39E2-804E-A341-9D1BD32EBAC5}">
      <dsp:nvSpPr>
        <dsp:cNvPr id="0" name=""/>
        <dsp:cNvSpPr/>
      </dsp:nvSpPr>
      <dsp:spPr>
        <a:xfrm>
          <a:off x="7837572" y="1056903"/>
          <a:ext cx="1835473" cy="91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>
              <a:latin typeface="+mn-lt"/>
            </a:rPr>
            <a:t>Deelovereenkomst</a:t>
          </a:r>
          <a:endParaRPr lang="nl-NL" sz="1300" kern="1200" dirty="0">
            <a:latin typeface="+mn-lt"/>
          </a:endParaRPr>
        </a:p>
      </dsp:txBody>
      <dsp:txXfrm>
        <a:off x="7837572" y="1056903"/>
        <a:ext cx="1835473" cy="917736"/>
      </dsp:txXfrm>
    </dsp:sp>
    <dsp:sp modelId="{2351C5E5-12D8-354B-8E5F-63B4854170C0}">
      <dsp:nvSpPr>
        <dsp:cNvPr id="0" name=""/>
        <dsp:cNvSpPr/>
      </dsp:nvSpPr>
      <dsp:spPr>
        <a:xfrm>
          <a:off x="7103383" y="2555106"/>
          <a:ext cx="73418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34189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latin typeface="+mn-lt"/>
          </a:endParaRPr>
        </a:p>
      </dsp:txBody>
      <dsp:txXfrm>
        <a:off x="7452123" y="2552814"/>
        <a:ext cx="36709" cy="36709"/>
      </dsp:txXfrm>
    </dsp:sp>
    <dsp:sp modelId="{286C7B3F-BC8E-A34A-A746-D6121F01FDCF}">
      <dsp:nvSpPr>
        <dsp:cNvPr id="0" name=""/>
        <dsp:cNvSpPr/>
      </dsp:nvSpPr>
      <dsp:spPr>
        <a:xfrm>
          <a:off x="7837572" y="2112300"/>
          <a:ext cx="1835473" cy="91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>
              <a:latin typeface="+mn-lt"/>
            </a:rPr>
            <a:t>Tekenbladen</a:t>
          </a:r>
          <a:endParaRPr lang="nl-NL" sz="1300" kern="1200" dirty="0">
            <a:latin typeface="+mn-lt"/>
          </a:endParaRPr>
        </a:p>
      </dsp:txBody>
      <dsp:txXfrm>
        <a:off x="7837572" y="2112300"/>
        <a:ext cx="1835473" cy="917736"/>
      </dsp:txXfrm>
    </dsp:sp>
    <dsp:sp modelId="{AEF5413D-6827-0943-823D-57CA12264F51}">
      <dsp:nvSpPr>
        <dsp:cNvPr id="0" name=""/>
        <dsp:cNvSpPr/>
      </dsp:nvSpPr>
      <dsp:spPr>
        <a:xfrm rot="3310531">
          <a:off x="6827653" y="3082805"/>
          <a:ext cx="1285650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85650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500" kern="1200">
            <a:latin typeface="+mn-lt"/>
          </a:endParaRPr>
        </a:p>
      </dsp:txBody>
      <dsp:txXfrm rot="3310531">
        <a:off x="7438336" y="3066726"/>
        <a:ext cx="64282" cy="64282"/>
      </dsp:txXfrm>
    </dsp:sp>
    <dsp:sp modelId="{C9B709E5-2FFB-D840-9377-AC001543B383}">
      <dsp:nvSpPr>
        <dsp:cNvPr id="0" name=""/>
        <dsp:cNvSpPr/>
      </dsp:nvSpPr>
      <dsp:spPr>
        <a:xfrm>
          <a:off x="7837572" y="3167697"/>
          <a:ext cx="1835473" cy="91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>
              <a:latin typeface="+mn-lt"/>
            </a:rPr>
            <a:t>Inschrijfformulier</a:t>
          </a:r>
          <a:endParaRPr lang="nl-NL" sz="1300" kern="1200" dirty="0">
            <a:latin typeface="+mn-lt"/>
          </a:endParaRPr>
        </a:p>
      </dsp:txBody>
      <dsp:txXfrm>
        <a:off x="7837572" y="3167697"/>
        <a:ext cx="1835473" cy="917736"/>
      </dsp:txXfrm>
    </dsp:sp>
    <dsp:sp modelId="{41C809F3-6B8B-5049-9CF5-186496070019}">
      <dsp:nvSpPr>
        <dsp:cNvPr id="0" name=""/>
        <dsp:cNvSpPr/>
      </dsp:nvSpPr>
      <dsp:spPr>
        <a:xfrm rot="4249260">
          <a:off x="6353060" y="3610504"/>
          <a:ext cx="22348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234834" y="16062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800" kern="1200"/>
        </a:p>
      </dsp:txBody>
      <dsp:txXfrm rot="4249260">
        <a:off x="7414607" y="3570695"/>
        <a:ext cx="111741" cy="111741"/>
      </dsp:txXfrm>
    </dsp:sp>
    <dsp:sp modelId="{6BF880AC-F319-CC4D-84EB-81FF1666C710}">
      <dsp:nvSpPr>
        <dsp:cNvPr id="0" name=""/>
        <dsp:cNvSpPr/>
      </dsp:nvSpPr>
      <dsp:spPr>
        <a:xfrm>
          <a:off x="7837572" y="4223094"/>
          <a:ext cx="1835473" cy="9177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300" kern="1200" dirty="0" smtClean="0">
              <a:latin typeface="+mn-lt"/>
            </a:rPr>
            <a:t>Bewerkersovereenkomst (privacy)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300" kern="1200" dirty="0">
            <a:latin typeface="+mn-lt"/>
          </a:endParaRPr>
        </a:p>
      </dsp:txBody>
      <dsp:txXfrm>
        <a:off x="7837572" y="4223094"/>
        <a:ext cx="1835473" cy="9177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3295CA-2E56-834F-94A2-3F3C84229ABC}">
      <dsp:nvSpPr>
        <dsp:cNvPr id="0" name=""/>
        <dsp:cNvSpPr/>
      </dsp:nvSpPr>
      <dsp:spPr>
        <a:xfrm>
          <a:off x="0" y="0"/>
          <a:ext cx="4921717" cy="492171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FC95DF3-1DAA-BD4A-B17E-93C58CDAD5A1}">
      <dsp:nvSpPr>
        <dsp:cNvPr id="0" name=""/>
        <dsp:cNvSpPr/>
      </dsp:nvSpPr>
      <dsp:spPr>
        <a:xfrm>
          <a:off x="2460858" y="0"/>
          <a:ext cx="7735734" cy="4921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latin typeface="+mn-lt"/>
            </a:rPr>
            <a:t>Afronding Bestuurlijk Aanbesteden traject &amp; start implementatie</a:t>
          </a:r>
          <a:endParaRPr lang="nl-NL" sz="2900" kern="1200" dirty="0">
            <a:latin typeface="+mn-lt"/>
          </a:endParaRPr>
        </a:p>
      </dsp:txBody>
      <dsp:txXfrm>
        <a:off x="2460858" y="0"/>
        <a:ext cx="3867867" cy="1476518"/>
      </dsp:txXfrm>
    </dsp:sp>
    <dsp:sp modelId="{47BA20FB-B10A-8648-B0D1-4AAD2C88928D}">
      <dsp:nvSpPr>
        <dsp:cNvPr id="0" name=""/>
        <dsp:cNvSpPr/>
      </dsp:nvSpPr>
      <dsp:spPr>
        <a:xfrm>
          <a:off x="861302" y="1476518"/>
          <a:ext cx="3199112" cy="31991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6EA026-2F2C-484B-9F79-354C10F14879}">
      <dsp:nvSpPr>
        <dsp:cNvPr id="0" name=""/>
        <dsp:cNvSpPr/>
      </dsp:nvSpPr>
      <dsp:spPr>
        <a:xfrm>
          <a:off x="2460858" y="1476518"/>
          <a:ext cx="7735734" cy="319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latin typeface="+mn-lt"/>
            </a:rPr>
            <a:t>Voorlopige gunning</a:t>
          </a:r>
          <a:endParaRPr lang="nl-NL" sz="2900" kern="1200" dirty="0">
            <a:latin typeface="+mn-lt"/>
          </a:endParaRPr>
        </a:p>
      </dsp:txBody>
      <dsp:txXfrm>
        <a:off x="2460858" y="1476518"/>
        <a:ext cx="3867867" cy="1476513"/>
      </dsp:txXfrm>
    </dsp:sp>
    <dsp:sp modelId="{5D93389F-1C32-424E-A520-97EDBBD5732A}">
      <dsp:nvSpPr>
        <dsp:cNvPr id="0" name=""/>
        <dsp:cNvSpPr/>
      </dsp:nvSpPr>
      <dsp:spPr>
        <a:xfrm>
          <a:off x="1722601" y="2953031"/>
          <a:ext cx="1476513" cy="14765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4EC7205-ABA4-B948-ABA6-456F24413E12}">
      <dsp:nvSpPr>
        <dsp:cNvPr id="0" name=""/>
        <dsp:cNvSpPr/>
      </dsp:nvSpPr>
      <dsp:spPr>
        <a:xfrm>
          <a:off x="2460858" y="2953031"/>
          <a:ext cx="7735734" cy="1476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900" kern="1200" dirty="0" smtClean="0">
              <a:latin typeface="+mn-lt"/>
            </a:rPr>
            <a:t>Definitieve gunning</a:t>
          </a:r>
          <a:endParaRPr lang="nl-NL" sz="2900" kern="1200" dirty="0">
            <a:latin typeface="+mn-lt"/>
          </a:endParaRPr>
        </a:p>
      </dsp:txBody>
      <dsp:txXfrm>
        <a:off x="2460858" y="2953031"/>
        <a:ext cx="3867867" cy="1476513"/>
      </dsp:txXfrm>
    </dsp:sp>
    <dsp:sp modelId="{BF408141-0CD2-7043-AC99-B1CB0169BFE0}">
      <dsp:nvSpPr>
        <dsp:cNvPr id="0" name=""/>
        <dsp:cNvSpPr/>
      </dsp:nvSpPr>
      <dsp:spPr>
        <a:xfrm>
          <a:off x="6328725" y="0"/>
          <a:ext cx="3867867" cy="1476518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>
              <a:latin typeface="+mn-lt"/>
            </a:rPr>
            <a:t>Proces BA afgerond 29 september</a:t>
          </a:r>
          <a:endParaRPr lang="nl-NL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>
              <a:latin typeface="+mn-lt"/>
            </a:rPr>
            <a:t>Vertaling naar collegebesluit en routing: 30 september – 6 oktober</a:t>
          </a:r>
          <a:endParaRPr lang="nl-NL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>
              <a:latin typeface="+mn-lt"/>
            </a:rPr>
            <a:t>Parallel traject van implementatie start 1 oktober</a:t>
          </a:r>
          <a:endParaRPr lang="nl-NL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500" kern="1200" dirty="0">
            <a:latin typeface="+mn-lt"/>
          </a:endParaRPr>
        </a:p>
      </dsp:txBody>
      <dsp:txXfrm>
        <a:off x="6328725" y="0"/>
        <a:ext cx="3867867" cy="1476518"/>
      </dsp:txXfrm>
    </dsp:sp>
    <dsp:sp modelId="{379F89F6-1614-7B4A-ABFC-79066922FE8C}">
      <dsp:nvSpPr>
        <dsp:cNvPr id="0" name=""/>
        <dsp:cNvSpPr/>
      </dsp:nvSpPr>
      <dsp:spPr>
        <a:xfrm>
          <a:off x="6328725" y="1476518"/>
          <a:ext cx="3867867" cy="147651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>
              <a:latin typeface="+mn-lt"/>
            </a:rPr>
            <a:t>Na beoordeling inschrijvingen deelovereenkomsten; beoordeling gepland </a:t>
          </a:r>
          <a:r>
            <a:rPr lang="nl-NL" sz="1500" kern="1200" dirty="0" err="1" smtClean="0">
              <a:latin typeface="+mn-lt"/>
            </a:rPr>
            <a:t>vóor</a:t>
          </a:r>
          <a:r>
            <a:rPr lang="nl-NL" sz="1500" kern="1200" dirty="0" smtClean="0">
              <a:latin typeface="+mn-lt"/>
            </a:rPr>
            <a:t> half november</a:t>
          </a:r>
          <a:endParaRPr lang="nl-NL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>
              <a:latin typeface="+mn-lt"/>
            </a:rPr>
            <a:t>Voorlopige gunning: 3</a:t>
          </a:r>
          <a:r>
            <a:rPr lang="nl-NL" sz="1500" kern="1200" baseline="30000" dirty="0" smtClean="0">
              <a:latin typeface="+mn-lt"/>
            </a:rPr>
            <a:t>de</a:t>
          </a:r>
          <a:r>
            <a:rPr lang="nl-NL" sz="1500" kern="1200" dirty="0" smtClean="0">
              <a:latin typeface="+mn-lt"/>
            </a:rPr>
            <a:t> week nov, onder voorbehoud positief collegebesluit en bezwaartermijn</a:t>
          </a:r>
          <a:endParaRPr lang="nl-NL" sz="1500" kern="1200" dirty="0">
            <a:latin typeface="+mn-lt"/>
          </a:endParaRPr>
        </a:p>
      </dsp:txBody>
      <dsp:txXfrm>
        <a:off x="6328725" y="1476518"/>
        <a:ext cx="3867867" cy="1476513"/>
      </dsp:txXfrm>
    </dsp:sp>
    <dsp:sp modelId="{4F8AEDF6-B63A-5942-AC0C-3E0D208C27F7}">
      <dsp:nvSpPr>
        <dsp:cNvPr id="0" name=""/>
        <dsp:cNvSpPr/>
      </dsp:nvSpPr>
      <dsp:spPr>
        <a:xfrm>
          <a:off x="6328725" y="2953031"/>
          <a:ext cx="3867867" cy="147651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>
              <a:latin typeface="+mn-lt"/>
            </a:rPr>
            <a:t>Na collegebesluit gepland 29 november</a:t>
          </a:r>
          <a:endParaRPr lang="nl-NL" sz="1500" kern="1200" dirty="0">
            <a:latin typeface="+mn-lt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>
              <a:latin typeface="+mn-lt"/>
            </a:rPr>
            <a:t>Gunning 1</a:t>
          </a:r>
          <a:r>
            <a:rPr lang="nl-NL" sz="1500" kern="1200" baseline="30000" dirty="0" smtClean="0">
              <a:latin typeface="+mn-lt"/>
            </a:rPr>
            <a:t>ste</a:t>
          </a:r>
          <a:r>
            <a:rPr lang="nl-NL" sz="1500" kern="1200" dirty="0" smtClean="0">
              <a:latin typeface="+mn-lt"/>
            </a:rPr>
            <a:t> </a:t>
          </a:r>
          <a:r>
            <a:rPr lang="nl-NL" sz="1500" kern="1200" smtClean="0">
              <a:latin typeface="+mn-lt"/>
            </a:rPr>
            <a:t>week december</a:t>
          </a:r>
          <a:endParaRPr lang="nl-NL" sz="1000" i="1" kern="1200" dirty="0">
            <a:latin typeface="+mn-lt"/>
          </a:endParaRPr>
        </a:p>
      </dsp:txBody>
      <dsp:txXfrm>
        <a:off x="6328725" y="2953031"/>
        <a:ext cx="3867867" cy="147651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9BAC1EC-4A10-A447-B882-E68D29AD4E36}">
      <dsp:nvSpPr>
        <dsp:cNvPr id="0" name=""/>
        <dsp:cNvSpPr/>
      </dsp:nvSpPr>
      <dsp:spPr>
        <a:xfrm>
          <a:off x="0" y="0"/>
          <a:ext cx="4921717" cy="492171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80C873-1E63-6748-AA59-6A056F404C8F}">
      <dsp:nvSpPr>
        <dsp:cNvPr id="0" name=""/>
        <dsp:cNvSpPr/>
      </dsp:nvSpPr>
      <dsp:spPr>
        <a:xfrm>
          <a:off x="2460858" y="0"/>
          <a:ext cx="7735734" cy="49217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Stuurgroepen 2 maandelijks</a:t>
          </a:r>
          <a:endParaRPr lang="nl-NL" sz="3600" kern="1200" dirty="0"/>
        </a:p>
      </dsp:txBody>
      <dsp:txXfrm>
        <a:off x="2460858" y="0"/>
        <a:ext cx="3867867" cy="1476518"/>
      </dsp:txXfrm>
    </dsp:sp>
    <dsp:sp modelId="{5BC14845-3A40-484D-B4D8-C26085B0E3DC}">
      <dsp:nvSpPr>
        <dsp:cNvPr id="0" name=""/>
        <dsp:cNvSpPr/>
      </dsp:nvSpPr>
      <dsp:spPr>
        <a:xfrm>
          <a:off x="861302" y="1476518"/>
          <a:ext cx="3199112" cy="319911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3C619A-A4A0-B84F-9805-CB1EBD5BA3FD}">
      <dsp:nvSpPr>
        <dsp:cNvPr id="0" name=""/>
        <dsp:cNvSpPr/>
      </dsp:nvSpPr>
      <dsp:spPr>
        <a:xfrm>
          <a:off x="2460858" y="1476518"/>
          <a:ext cx="7735734" cy="319911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Werkgroepen 2-3 wekelijks op thema</a:t>
          </a:r>
          <a:endParaRPr lang="nl-NL" sz="3600" kern="1200" dirty="0"/>
        </a:p>
      </dsp:txBody>
      <dsp:txXfrm>
        <a:off x="2460858" y="1476518"/>
        <a:ext cx="3867867" cy="1476513"/>
      </dsp:txXfrm>
    </dsp:sp>
    <dsp:sp modelId="{D265646A-982A-9641-9757-C1C13B389F3A}">
      <dsp:nvSpPr>
        <dsp:cNvPr id="0" name=""/>
        <dsp:cNvSpPr/>
      </dsp:nvSpPr>
      <dsp:spPr>
        <a:xfrm>
          <a:off x="1722601" y="2953031"/>
          <a:ext cx="1476513" cy="14765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8BDA6EB-DF0E-4441-B618-2E277E96BF32}">
      <dsp:nvSpPr>
        <dsp:cNvPr id="0" name=""/>
        <dsp:cNvSpPr/>
      </dsp:nvSpPr>
      <dsp:spPr>
        <a:xfrm>
          <a:off x="2460858" y="2953031"/>
          <a:ext cx="7735734" cy="14765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600" kern="1200" dirty="0" smtClean="0"/>
            <a:t>Voorstel voor planning volgt</a:t>
          </a:r>
          <a:endParaRPr lang="nl-NL" sz="3600" kern="1200" dirty="0"/>
        </a:p>
      </dsp:txBody>
      <dsp:txXfrm>
        <a:off x="2460858" y="2953031"/>
        <a:ext cx="3867867" cy="1476513"/>
      </dsp:txXfrm>
    </dsp:sp>
    <dsp:sp modelId="{4B198079-9DBF-9C4C-BF52-9E64C64C6607}">
      <dsp:nvSpPr>
        <dsp:cNvPr id="0" name=""/>
        <dsp:cNvSpPr/>
      </dsp:nvSpPr>
      <dsp:spPr>
        <a:xfrm>
          <a:off x="6328725" y="1476518"/>
          <a:ext cx="3867867" cy="1476513"/>
        </a:xfrm>
        <a:prstGeom prst="rect">
          <a:avLst/>
        </a:prstGeom>
        <a:noFill/>
        <a:ln w="6350" cap="flat" cmpd="sng" algn="ctr">
          <a:noFill/>
          <a:prstDash val="solid"/>
          <a:miter lim="800000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2400" kern="1200" dirty="0" smtClean="0"/>
            <a:t>Monitoring nieuwe producten en aanpassingen</a:t>
          </a:r>
          <a:endParaRPr lang="nl-NL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2400" kern="1200" dirty="0"/>
        </a:p>
      </dsp:txBody>
      <dsp:txXfrm>
        <a:off x="6328725" y="1476518"/>
        <a:ext cx="3867867" cy="1476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11972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38970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65629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9536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9659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00344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2369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746027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7573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42248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85241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05D1-EC7D-DF47-9CA0-E723884EECDD}" type="datetimeFigureOut">
              <a:rPr lang="nl-NL" smtClean="0"/>
              <a:pPr/>
              <a:t>29-09-2016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28AC-CEC0-2749-9665-37BF45AE312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567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ctrTitle"/>
          </p:nvPr>
        </p:nvSpPr>
        <p:spPr>
          <a:xfrm>
            <a:off x="1524000" y="741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 altLang="nl-NL" dirty="0" smtClean="0">
                <a:ea typeface="MS PGothic" charset="-128"/>
                <a:cs typeface="MS PGothic" charset="-128"/>
              </a:rPr>
              <a:t>Stand van zaken bestuurlijke aanbestedingen</a:t>
            </a:r>
            <a:r>
              <a:rPr lang="nl-NL" altLang="nl-NL" smtClean="0">
                <a:ea typeface="MS PGothic" charset="-128"/>
                <a:cs typeface="MS PGothic" charset="-128"/>
              </a:rPr>
              <a:t/>
            </a:r>
            <a:br>
              <a:rPr lang="nl-NL" altLang="nl-NL" smtClean="0">
                <a:ea typeface="MS PGothic" charset="-128"/>
                <a:cs typeface="MS PGothic" charset="-128"/>
              </a:rPr>
            </a:br>
            <a:endParaRPr lang="nl-NL" altLang="nl-NL" dirty="0">
              <a:ea typeface="MS PGothic" charset="-128"/>
              <a:cs typeface="MS PGothic" charset="-128"/>
            </a:endParaRP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5778500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81663" y="5181600"/>
            <a:ext cx="2662237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393238" y="5302250"/>
            <a:ext cx="1404937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07675" y="5111750"/>
            <a:ext cx="1244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3738" y="51816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3563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94644"/>
            <a:ext cx="10515600" cy="1325563"/>
          </a:xfrm>
        </p:spPr>
        <p:txBody>
          <a:bodyPr/>
          <a:lstStyle/>
          <a:p>
            <a:r>
              <a:rPr lang="nl-NL" dirty="0" smtClean="0">
                <a:latin typeface="+mn-lt"/>
              </a:rPr>
              <a:t>Agenda Dagactiviteiten</a:t>
            </a:r>
            <a:endParaRPr lang="nl-NL" dirty="0">
              <a:latin typeface="+mn-lt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65610962"/>
              </p:ext>
            </p:extLst>
          </p:nvPr>
        </p:nvGraphicFramePr>
        <p:xfrm>
          <a:off x="838200" y="1520207"/>
          <a:ext cx="10515600" cy="43842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515600"/>
              </a:tblGrid>
              <a:tr h="434080"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</a:rPr>
                        <a:t>Welkom en mededelingen </a:t>
                      </a:r>
                      <a:endParaRPr lang="nl-NL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041791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Vaststellen: 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nl-NL" sz="2000">
                          <a:effectLst/>
                        </a:rPr>
                        <a:t>Verslag 4e Fysieke Overlegtafel 1 september 2016 </a:t>
                      </a:r>
                    </a:p>
                    <a:p>
                      <a:pPr>
                        <a:buFont typeface="+mj-lt"/>
                        <a:buAutoNum type="arabicPeriod"/>
                      </a:pPr>
                      <a:r>
                        <a:rPr lang="nl-NL" sz="2000">
                          <a:effectLst/>
                        </a:rPr>
                        <a:t>Notitie Algemene Voorziening Dagactiviteiten </a:t>
                      </a:r>
                      <a:endParaRPr lang="nl-NL" sz="200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434080"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</a:rPr>
                        <a:t>Inbreng virtuele tafel </a:t>
                      </a:r>
                      <a:endParaRPr lang="nl-NL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737935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Stand van zaken stukken bestuurlijke aanbesteding </a:t>
                      </a:r>
                    </a:p>
                    <a:p>
                      <a:r>
                        <a:rPr lang="nl-NL" sz="2000">
                          <a:effectLst/>
                        </a:rPr>
                        <a:t>a. Deelovereenkomst b. Ontwikkelagenda </a:t>
                      </a:r>
                      <a:endParaRPr lang="nl-NL" sz="200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43408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Planning aanbesteding </a:t>
                      </a:r>
                      <a:endParaRPr lang="nl-NL" sz="200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43408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Voorstel planning tafels en werkgroepen </a:t>
                      </a:r>
                      <a:endParaRPr lang="nl-NL" sz="200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434080">
                <a:tc>
                  <a:txBody>
                    <a:bodyPr/>
                    <a:lstStyle/>
                    <a:p>
                      <a:r>
                        <a:rPr lang="nl-NL" sz="2000">
                          <a:effectLst/>
                        </a:rPr>
                        <a:t>WVTTK </a:t>
                      </a:r>
                      <a:endParaRPr lang="nl-NL" sz="200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434080">
                <a:tc>
                  <a:txBody>
                    <a:bodyPr/>
                    <a:lstStyle/>
                    <a:p>
                      <a:r>
                        <a:rPr lang="nl-NL" sz="2000" dirty="0">
                          <a:effectLst/>
                        </a:rPr>
                        <a:t>Afspraken en afronding </a:t>
                      </a:r>
                      <a:r>
                        <a:rPr lang="nl-NL" sz="2000" dirty="0" smtClean="0">
                          <a:effectLst/>
                        </a:rPr>
                        <a:t>&amp;evaluatie traject</a:t>
                      </a:r>
                      <a:endParaRPr lang="nl-NL" sz="2000" dirty="0"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2777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4694" y="52010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+mn-lt"/>
              </a:rPr>
              <a:t>S</a:t>
            </a:r>
            <a:r>
              <a:rPr lang="nl-NL" dirty="0" smtClean="0">
                <a:latin typeface="+mn-lt"/>
              </a:rPr>
              <a:t>tukken </a:t>
            </a:r>
            <a:r>
              <a:rPr lang="nl-NL" dirty="0">
                <a:latin typeface="+mn-lt"/>
              </a:rPr>
              <a:t>bestuurlijke aanbesteding </a:t>
            </a:r>
            <a:br>
              <a:rPr lang="nl-NL" dirty="0">
                <a:latin typeface="+mn-lt"/>
              </a:rPr>
            </a:br>
            <a:endParaRPr lang="nl-NL" dirty="0">
              <a:latin typeface="+mn-lt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77281390"/>
              </p:ext>
            </p:extLst>
          </p:nvPr>
        </p:nvGraphicFramePr>
        <p:xfrm>
          <a:off x="-179294" y="1441342"/>
          <a:ext cx="12371294" cy="514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5385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Planning collegebesluit &amp; gunning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560064820"/>
              </p:ext>
            </p:extLst>
          </p:nvPr>
        </p:nvGraphicFramePr>
        <p:xfrm>
          <a:off x="838199" y="1386093"/>
          <a:ext cx="10196593" cy="4921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76018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Planning Inkoop</a:t>
            </a:r>
            <a:br>
              <a:rPr lang="nl-NL" dirty="0" smtClean="0"/>
            </a:br>
            <a:endParaRPr lang="nl-NL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3446153"/>
              </p:ext>
            </p:extLst>
          </p:nvPr>
        </p:nvGraphicFramePr>
        <p:xfrm>
          <a:off x="838200" y="1384666"/>
          <a:ext cx="10108474" cy="51728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09108"/>
                <a:gridCol w="2568843"/>
                <a:gridCol w="1330523"/>
              </a:tblGrid>
              <a:tr h="5904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Stadium aanbestedingsproces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Datum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Tijd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Verzending aankondiging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30 september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 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1</a:t>
                      </a:r>
                      <a:r>
                        <a:rPr lang="nl-NL" sz="1800" baseline="30000">
                          <a:effectLst/>
                          <a:latin typeface="+mn-lt"/>
                        </a:rPr>
                        <a:t>e</a:t>
                      </a:r>
                      <a:r>
                        <a:rPr lang="nl-NL" sz="1800">
                          <a:effectLst/>
                          <a:latin typeface="+mn-lt"/>
                        </a:rPr>
                        <a:t> vragenronde via Tenderned over offerteaanvraag, sluit: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7 oktober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11.00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6049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Beantwoording uiterlijk op 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14 oktober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 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2</a:t>
                      </a:r>
                      <a:r>
                        <a:rPr lang="nl-NL" sz="1800" baseline="30000">
                          <a:effectLst/>
                          <a:latin typeface="+mn-lt"/>
                        </a:rPr>
                        <a:t>e</a:t>
                      </a:r>
                      <a:r>
                        <a:rPr lang="nl-NL" sz="1800">
                          <a:effectLst/>
                          <a:latin typeface="+mn-lt"/>
                        </a:rPr>
                        <a:t> vragenronde via Tenderned over offerteaanvraag, sluit: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21 oktober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11:00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Beantwoording uiterlijk op 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28 oktober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 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Uiterste datum ontvangst inschrijvingen 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07 november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11:00 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Start beoordeling inschrijvingen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07 november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11:11 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Bekendmaking (voorlopige) gunningbeslissing aan inschrijvers 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>
                          <a:effectLst/>
                          <a:latin typeface="+mn-lt"/>
                        </a:rPr>
                        <a:t>16 november 2016</a:t>
                      </a:r>
                      <a:endParaRPr lang="nl-NL" sz="180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 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  <a:tr h="4971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Ingangsdatum raamovereenkomst(en)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1 januari 2017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800" dirty="0">
                          <a:effectLst/>
                          <a:latin typeface="+mn-lt"/>
                        </a:rPr>
                        <a:t> </a:t>
                      </a:r>
                      <a:endParaRPr lang="nl-NL" sz="1800" dirty="0">
                        <a:effectLst/>
                        <a:latin typeface="+mn-lt"/>
                        <a:ea typeface="MS Mincho" charset="-128"/>
                        <a:cs typeface="Times New Roman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97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4694" y="52010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 smtClean="0"/>
              <a:t>Planning vervolg traject Dagactiviteiten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2145302213"/>
              </p:ext>
            </p:extLst>
          </p:nvPr>
        </p:nvGraphicFramePr>
        <p:xfrm>
          <a:off x="838199" y="1386093"/>
          <a:ext cx="10196593" cy="4921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77301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32AA3FA01F64C91CB07C57E30DE91" ma:contentTypeVersion="0" ma:contentTypeDescription="Een nieuw document maken." ma:contentTypeScope="" ma:versionID="222c35d579448ff734d1d3876aa0912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978a156f712f99d6452530788f7ffe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FFAECA-2CB1-4D5C-BE46-800168F2E2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52CA000-0E27-494D-BBC5-0E2FD71ECE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27492F-23F4-432F-A6DA-213AEE354B73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241</Words>
  <Application>Microsoft Office PowerPoint</Application>
  <PresentationFormat>Aangepast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Office-thema</vt:lpstr>
      <vt:lpstr>Stand van zaken bestuurlijke aanbestedingen </vt:lpstr>
      <vt:lpstr>Agenda Dagactiviteiten</vt:lpstr>
      <vt:lpstr>Stukken bestuurlijke aanbesteding  </vt:lpstr>
      <vt:lpstr>Planning collegebesluit &amp; gunning </vt:lpstr>
      <vt:lpstr>Planning Inkoop </vt:lpstr>
      <vt:lpstr>Planning vervolg traject Dagactiviteiten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 van zaken bestuurlijke aanbestedingen Adviesraden</dc:title>
  <dc:creator>sander otto</dc:creator>
  <cp:lastModifiedBy>Streek, Matty van de</cp:lastModifiedBy>
  <cp:revision>18</cp:revision>
  <dcterms:created xsi:type="dcterms:W3CDTF">2016-09-11T08:59:42Z</dcterms:created>
  <dcterms:modified xsi:type="dcterms:W3CDTF">2016-09-29T06:50:03Z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0x0101005F032AA3FA01F64C91CB07C57E30DE91</vt:lpwstr>
  </property>
</Properties>
</file>